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34"/>
  </p:notesMasterIdLst>
  <p:sldIdLst>
    <p:sldId id="256" r:id="rId2"/>
    <p:sldId id="258" r:id="rId3"/>
    <p:sldId id="260" r:id="rId4"/>
    <p:sldId id="261" r:id="rId5"/>
    <p:sldId id="262" r:id="rId6"/>
    <p:sldId id="264" r:id="rId7"/>
    <p:sldId id="265" r:id="rId8"/>
    <p:sldId id="270" r:id="rId9"/>
    <p:sldId id="263" r:id="rId10"/>
    <p:sldId id="266" r:id="rId11"/>
    <p:sldId id="267" r:id="rId12"/>
    <p:sldId id="269" r:id="rId13"/>
    <p:sldId id="268" r:id="rId14"/>
    <p:sldId id="294" r:id="rId15"/>
    <p:sldId id="275" r:id="rId16"/>
    <p:sldId id="272" r:id="rId17"/>
    <p:sldId id="273" r:id="rId18"/>
    <p:sldId id="274" r:id="rId19"/>
    <p:sldId id="276" r:id="rId20"/>
    <p:sldId id="278" r:id="rId21"/>
    <p:sldId id="279" r:id="rId22"/>
    <p:sldId id="280" r:id="rId23"/>
    <p:sldId id="281" r:id="rId24"/>
    <p:sldId id="282" r:id="rId25"/>
    <p:sldId id="283" r:id="rId26"/>
    <p:sldId id="285" r:id="rId27"/>
    <p:sldId id="284" r:id="rId28"/>
    <p:sldId id="286" r:id="rId29"/>
    <p:sldId id="288" r:id="rId30"/>
    <p:sldId id="287" r:id="rId31"/>
    <p:sldId id="292"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9BF99F-A26F-4B3B-9DF1-C3C2F434D114}" v="28" dt="2024-12-09T04:54:02.2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av Rangari" userId="55cbd9801047a09e" providerId="LiveId" clId="{129BF99F-A26F-4B3B-9DF1-C3C2F434D114}"/>
    <pc:docChg chg="undo custSel addSld delSld modSld sldOrd">
      <pc:chgData name="Nerav Rangari" userId="55cbd9801047a09e" providerId="LiveId" clId="{129BF99F-A26F-4B3B-9DF1-C3C2F434D114}" dt="2024-12-09T04:56:25.950" v="405" actId="14100"/>
      <pc:docMkLst>
        <pc:docMk/>
      </pc:docMkLst>
      <pc:sldChg chg="modSp">
        <pc:chgData name="Nerav Rangari" userId="55cbd9801047a09e" providerId="LiveId" clId="{129BF99F-A26F-4B3B-9DF1-C3C2F434D114}" dt="2024-12-09T04:46:48.203" v="328" actId="113"/>
        <pc:sldMkLst>
          <pc:docMk/>
          <pc:sldMk cId="3640946479" sldId="256"/>
        </pc:sldMkLst>
        <pc:spChg chg="mod">
          <ac:chgData name="Nerav Rangari" userId="55cbd9801047a09e" providerId="LiveId" clId="{129BF99F-A26F-4B3B-9DF1-C3C2F434D114}" dt="2024-12-09T04:46:48.203" v="328" actId="113"/>
          <ac:spMkLst>
            <pc:docMk/>
            <pc:sldMk cId="3640946479" sldId="256"/>
            <ac:spMk id="3" creationId="{DD833A27-5713-D495-88CB-4622A91294AE}"/>
          </ac:spMkLst>
        </pc:spChg>
      </pc:sldChg>
      <pc:sldChg chg="modSp">
        <pc:chgData name="Nerav Rangari" userId="55cbd9801047a09e" providerId="LiveId" clId="{129BF99F-A26F-4B3B-9DF1-C3C2F434D114}" dt="2024-12-09T03:58:40.401" v="55" actId="20577"/>
        <pc:sldMkLst>
          <pc:docMk/>
          <pc:sldMk cId="2863997050" sldId="262"/>
        </pc:sldMkLst>
        <pc:graphicFrameChg chg="mod">
          <ac:chgData name="Nerav Rangari" userId="55cbd9801047a09e" providerId="LiveId" clId="{129BF99F-A26F-4B3B-9DF1-C3C2F434D114}" dt="2024-12-09T03:58:40.401" v="55" actId="20577"/>
          <ac:graphicFrameMkLst>
            <pc:docMk/>
            <pc:sldMk cId="2863997050" sldId="262"/>
            <ac:graphicFrameMk id="5" creationId="{B0BB7ADD-A08C-B792-2E1D-9536B4AE2E77}"/>
          </ac:graphicFrameMkLst>
        </pc:graphicFrameChg>
      </pc:sldChg>
      <pc:sldChg chg="modSp">
        <pc:chgData name="Nerav Rangari" userId="55cbd9801047a09e" providerId="LiveId" clId="{129BF99F-A26F-4B3B-9DF1-C3C2F434D114}" dt="2024-12-09T04:48:49.852" v="333" actId="113"/>
        <pc:sldMkLst>
          <pc:docMk/>
          <pc:sldMk cId="2927513370" sldId="263"/>
        </pc:sldMkLst>
        <pc:graphicFrameChg chg="mod">
          <ac:chgData name="Nerav Rangari" userId="55cbd9801047a09e" providerId="LiveId" clId="{129BF99F-A26F-4B3B-9DF1-C3C2F434D114}" dt="2024-12-09T04:48:49.852" v="333" actId="113"/>
          <ac:graphicFrameMkLst>
            <pc:docMk/>
            <pc:sldMk cId="2927513370" sldId="263"/>
            <ac:graphicFrameMk id="6" creationId="{6E87E933-57FF-A414-7E54-A99101FE60D7}"/>
          </ac:graphicFrameMkLst>
        </pc:graphicFrameChg>
      </pc:sldChg>
      <pc:sldChg chg="addSp modSp mod">
        <pc:chgData name="Nerav Rangari" userId="55cbd9801047a09e" providerId="LiveId" clId="{129BF99F-A26F-4B3B-9DF1-C3C2F434D114}" dt="2024-12-09T04:07:45.528" v="66" actId="1076"/>
        <pc:sldMkLst>
          <pc:docMk/>
          <pc:sldMk cId="318218631" sldId="266"/>
        </pc:sldMkLst>
        <pc:picChg chg="mod modCrop">
          <ac:chgData name="Nerav Rangari" userId="55cbd9801047a09e" providerId="LiveId" clId="{129BF99F-A26F-4B3B-9DF1-C3C2F434D114}" dt="2024-12-09T04:07:22.368" v="63" actId="732"/>
          <ac:picMkLst>
            <pc:docMk/>
            <pc:sldMk cId="318218631" sldId="266"/>
            <ac:picMk id="4" creationId="{C9AD74F0-02E5-A27B-EA12-1C304CE03121}"/>
          </ac:picMkLst>
        </pc:picChg>
        <pc:picChg chg="add mod">
          <ac:chgData name="Nerav Rangari" userId="55cbd9801047a09e" providerId="LiveId" clId="{129BF99F-A26F-4B3B-9DF1-C3C2F434D114}" dt="2024-12-09T04:07:45.528" v="66" actId="1076"/>
          <ac:picMkLst>
            <pc:docMk/>
            <pc:sldMk cId="318218631" sldId="266"/>
            <ac:picMk id="5" creationId="{E780AA87-8234-E271-CEB1-3555A63A0107}"/>
          </ac:picMkLst>
        </pc:picChg>
      </pc:sldChg>
      <pc:sldChg chg="modSp mod">
        <pc:chgData name="Nerav Rangari" userId="55cbd9801047a09e" providerId="LiveId" clId="{129BF99F-A26F-4B3B-9DF1-C3C2F434D114}" dt="2024-12-09T04:07:35.180" v="65" actId="732"/>
        <pc:sldMkLst>
          <pc:docMk/>
          <pc:sldMk cId="3474865618" sldId="267"/>
        </pc:sldMkLst>
        <pc:picChg chg="mod modCrop">
          <ac:chgData name="Nerav Rangari" userId="55cbd9801047a09e" providerId="LiveId" clId="{129BF99F-A26F-4B3B-9DF1-C3C2F434D114}" dt="2024-12-09T04:07:35.180" v="65" actId="732"/>
          <ac:picMkLst>
            <pc:docMk/>
            <pc:sldMk cId="3474865618" sldId="267"/>
            <ac:picMk id="4" creationId="{7279A797-C244-C5A3-05EA-238DBA6657E1}"/>
          </ac:picMkLst>
        </pc:picChg>
      </pc:sldChg>
      <pc:sldChg chg="modSp mod">
        <pc:chgData name="Nerav Rangari" userId="55cbd9801047a09e" providerId="LiveId" clId="{129BF99F-A26F-4B3B-9DF1-C3C2F434D114}" dt="2024-12-09T04:08:00.764" v="68" actId="27636"/>
        <pc:sldMkLst>
          <pc:docMk/>
          <pc:sldMk cId="52807395" sldId="268"/>
        </pc:sldMkLst>
        <pc:spChg chg="mod">
          <ac:chgData name="Nerav Rangari" userId="55cbd9801047a09e" providerId="LiveId" clId="{129BF99F-A26F-4B3B-9DF1-C3C2F434D114}" dt="2024-12-09T04:08:00.764" v="68" actId="27636"/>
          <ac:spMkLst>
            <pc:docMk/>
            <pc:sldMk cId="52807395" sldId="268"/>
            <ac:spMk id="2" creationId="{88989319-282A-1996-E3AD-09BCD52E09E4}"/>
          </ac:spMkLst>
        </pc:spChg>
      </pc:sldChg>
      <pc:sldChg chg="addSp delSp modSp del mod">
        <pc:chgData name="Nerav Rangari" userId="55cbd9801047a09e" providerId="LiveId" clId="{129BF99F-A26F-4B3B-9DF1-C3C2F434D114}" dt="2024-12-09T04:12:54.851" v="134" actId="47"/>
        <pc:sldMkLst>
          <pc:docMk/>
          <pc:sldMk cId="2515472691" sldId="271"/>
        </pc:sldMkLst>
        <pc:spChg chg="add mod">
          <ac:chgData name="Nerav Rangari" userId="55cbd9801047a09e" providerId="LiveId" clId="{129BF99F-A26F-4B3B-9DF1-C3C2F434D114}" dt="2024-12-09T04:09:50.202" v="77" actId="20577"/>
          <ac:spMkLst>
            <pc:docMk/>
            <pc:sldMk cId="2515472691" sldId="271"/>
            <ac:spMk id="2" creationId="{718BF64B-EAB7-78A4-8955-1411854213C1}"/>
          </ac:spMkLst>
        </pc:spChg>
        <pc:spChg chg="mod">
          <ac:chgData name="Nerav Rangari" userId="55cbd9801047a09e" providerId="LiveId" clId="{129BF99F-A26F-4B3B-9DF1-C3C2F434D114}" dt="2024-12-09T04:09:16.164" v="72" actId="21"/>
          <ac:spMkLst>
            <pc:docMk/>
            <pc:sldMk cId="2515472691" sldId="271"/>
            <ac:spMk id="3" creationId="{E6BCE87D-4ACC-D135-7730-C61B4CBCD9A2}"/>
          </ac:spMkLst>
        </pc:spChg>
        <pc:spChg chg="del">
          <ac:chgData name="Nerav Rangari" userId="55cbd9801047a09e" providerId="LiveId" clId="{129BF99F-A26F-4B3B-9DF1-C3C2F434D114}" dt="2024-12-09T04:09:37.692" v="74" actId="478"/>
          <ac:spMkLst>
            <pc:docMk/>
            <pc:sldMk cId="2515472691" sldId="271"/>
            <ac:spMk id="4" creationId="{3BA34F57-58E7-CA12-0169-E73558E53325}"/>
          </ac:spMkLst>
        </pc:spChg>
        <pc:spChg chg="del mod">
          <ac:chgData name="Nerav Rangari" userId="55cbd9801047a09e" providerId="LiveId" clId="{129BF99F-A26F-4B3B-9DF1-C3C2F434D114}" dt="2024-12-09T04:09:37.706" v="76"/>
          <ac:spMkLst>
            <pc:docMk/>
            <pc:sldMk cId="2515472691" sldId="271"/>
            <ac:spMk id="5" creationId="{D76B9E16-3133-7074-0E16-AF27D788D087}"/>
          </ac:spMkLst>
        </pc:spChg>
      </pc:sldChg>
      <pc:sldChg chg="delSp modSp mod">
        <pc:chgData name="Nerav Rangari" userId="55cbd9801047a09e" providerId="LiveId" clId="{129BF99F-A26F-4B3B-9DF1-C3C2F434D114}" dt="2024-12-09T04:13:45.775" v="138" actId="1076"/>
        <pc:sldMkLst>
          <pc:docMk/>
          <pc:sldMk cId="3041625773" sldId="272"/>
        </pc:sldMkLst>
        <pc:spChg chg="del mod">
          <ac:chgData name="Nerav Rangari" userId="55cbd9801047a09e" providerId="LiveId" clId="{129BF99F-A26F-4B3B-9DF1-C3C2F434D114}" dt="2024-12-09T04:13:43.528" v="137"/>
          <ac:spMkLst>
            <pc:docMk/>
            <pc:sldMk cId="3041625773" sldId="272"/>
            <ac:spMk id="6" creationId="{240FBD46-24AC-3F29-694D-60A77B2FC017}"/>
          </ac:spMkLst>
        </pc:spChg>
        <pc:picChg chg="mod">
          <ac:chgData name="Nerav Rangari" userId="55cbd9801047a09e" providerId="LiveId" clId="{129BF99F-A26F-4B3B-9DF1-C3C2F434D114}" dt="2024-12-09T04:13:45.775" v="138" actId="1076"/>
          <ac:picMkLst>
            <pc:docMk/>
            <pc:sldMk cId="3041625773" sldId="272"/>
            <ac:picMk id="4" creationId="{FDF6741B-0C32-EBC7-DC44-4AE257258B6F}"/>
          </ac:picMkLst>
        </pc:picChg>
      </pc:sldChg>
      <pc:sldChg chg="delSp modSp mod">
        <pc:chgData name="Nerav Rangari" userId="55cbd9801047a09e" providerId="LiveId" clId="{129BF99F-A26F-4B3B-9DF1-C3C2F434D114}" dt="2024-12-09T04:50:16.386" v="347"/>
        <pc:sldMkLst>
          <pc:docMk/>
          <pc:sldMk cId="3423781535" sldId="273"/>
        </pc:sldMkLst>
        <pc:spChg chg="mod">
          <ac:chgData name="Nerav Rangari" userId="55cbd9801047a09e" providerId="LiveId" clId="{129BF99F-A26F-4B3B-9DF1-C3C2F434D114}" dt="2024-12-09T04:50:02.707" v="344" actId="255"/>
          <ac:spMkLst>
            <pc:docMk/>
            <pc:sldMk cId="3423781535" sldId="273"/>
            <ac:spMk id="2" creationId="{AB8FB937-A94E-0FED-72BC-3AEF52A37F91}"/>
          </ac:spMkLst>
        </pc:spChg>
        <pc:spChg chg="del mod">
          <ac:chgData name="Nerav Rangari" userId="55cbd9801047a09e" providerId="LiveId" clId="{129BF99F-A26F-4B3B-9DF1-C3C2F434D114}" dt="2024-12-09T04:50:16.386" v="347"/>
          <ac:spMkLst>
            <pc:docMk/>
            <pc:sldMk cId="3423781535" sldId="273"/>
            <ac:spMk id="6" creationId="{82114CC6-92A7-0771-0210-1F07771D2DE0}"/>
          </ac:spMkLst>
        </pc:spChg>
      </pc:sldChg>
      <pc:sldChg chg="modSp mod">
        <pc:chgData name="Nerav Rangari" userId="55cbd9801047a09e" providerId="LiveId" clId="{129BF99F-A26F-4B3B-9DF1-C3C2F434D114}" dt="2024-12-09T04:53:20.719" v="380" actId="14100"/>
        <pc:sldMkLst>
          <pc:docMk/>
          <pc:sldMk cId="2162679947" sldId="274"/>
        </pc:sldMkLst>
        <pc:spChg chg="mod">
          <ac:chgData name="Nerav Rangari" userId="55cbd9801047a09e" providerId="LiveId" clId="{129BF99F-A26F-4B3B-9DF1-C3C2F434D114}" dt="2024-12-09T04:53:20.719" v="380" actId="14100"/>
          <ac:spMkLst>
            <pc:docMk/>
            <pc:sldMk cId="2162679947" sldId="274"/>
            <ac:spMk id="2" creationId="{424AA82E-1B4F-9042-12C2-EB19F51CA355}"/>
          </ac:spMkLst>
        </pc:spChg>
      </pc:sldChg>
      <pc:sldChg chg="addSp delSp modSp mod ord setBg">
        <pc:chgData name="Nerav Rangari" userId="55cbd9801047a09e" providerId="LiveId" clId="{129BF99F-A26F-4B3B-9DF1-C3C2F434D114}" dt="2024-12-09T04:55:12.452" v="399" actId="2711"/>
        <pc:sldMkLst>
          <pc:docMk/>
          <pc:sldMk cId="2117329318" sldId="275"/>
        </pc:sldMkLst>
        <pc:spChg chg="mod">
          <ac:chgData name="Nerav Rangari" userId="55cbd9801047a09e" providerId="LiveId" clId="{129BF99F-A26F-4B3B-9DF1-C3C2F434D114}" dt="2024-12-09T04:54:38.790" v="392" actId="26606"/>
          <ac:spMkLst>
            <pc:docMk/>
            <pc:sldMk cId="2117329318" sldId="275"/>
            <ac:spMk id="2" creationId="{CAB5AD03-D6FB-DF27-4D2E-9284C0E0A9E5}"/>
          </ac:spMkLst>
        </pc:spChg>
        <pc:spChg chg="add del mod">
          <ac:chgData name="Nerav Rangari" userId="55cbd9801047a09e" providerId="LiveId" clId="{129BF99F-A26F-4B3B-9DF1-C3C2F434D114}" dt="2024-12-09T04:54:40.836" v="394"/>
          <ac:spMkLst>
            <pc:docMk/>
            <pc:sldMk cId="2117329318" sldId="275"/>
            <ac:spMk id="3" creationId="{71175C7D-C08B-D409-C143-B94370A02D7C}"/>
          </ac:spMkLst>
        </pc:spChg>
        <pc:spChg chg="mod">
          <ac:chgData name="Nerav Rangari" userId="55cbd9801047a09e" providerId="LiveId" clId="{129BF99F-A26F-4B3B-9DF1-C3C2F434D114}" dt="2024-12-09T04:55:12.452" v="399" actId="2711"/>
          <ac:spMkLst>
            <pc:docMk/>
            <pc:sldMk cId="2117329318" sldId="275"/>
            <ac:spMk id="5" creationId="{5922B014-9B7F-342D-4791-DB05DEB28CF3}"/>
          </ac:spMkLst>
        </pc:spChg>
        <pc:spChg chg="add del">
          <ac:chgData name="Nerav Rangari" userId="55cbd9801047a09e" providerId="LiveId" clId="{129BF99F-A26F-4B3B-9DF1-C3C2F434D114}" dt="2024-12-09T04:54:38.774" v="391" actId="26606"/>
          <ac:spMkLst>
            <pc:docMk/>
            <pc:sldMk cId="2117329318" sldId="275"/>
            <ac:spMk id="10" creationId="{3DAD064D-86F0-42ED-B520-99689857918E}"/>
          </ac:spMkLst>
        </pc:spChg>
        <pc:spChg chg="add del">
          <ac:chgData name="Nerav Rangari" userId="55cbd9801047a09e" providerId="LiveId" clId="{129BF99F-A26F-4B3B-9DF1-C3C2F434D114}" dt="2024-12-09T04:54:38.774" v="391" actId="26606"/>
          <ac:spMkLst>
            <pc:docMk/>
            <pc:sldMk cId="2117329318" sldId="275"/>
            <ac:spMk id="12" creationId="{719ED580-63C5-A19A-548E-20B2B752814F}"/>
          </ac:spMkLst>
        </pc:spChg>
        <pc:spChg chg="add del">
          <ac:chgData name="Nerav Rangari" userId="55cbd9801047a09e" providerId="LiveId" clId="{129BF99F-A26F-4B3B-9DF1-C3C2F434D114}" dt="2024-12-09T04:54:38.774" v="391" actId="26606"/>
          <ac:spMkLst>
            <pc:docMk/>
            <pc:sldMk cId="2117329318" sldId="275"/>
            <ac:spMk id="14" creationId="{8871645A-E574-F970-F079-09F7B7C48DBC}"/>
          </ac:spMkLst>
        </pc:spChg>
        <pc:spChg chg="add">
          <ac:chgData name="Nerav Rangari" userId="55cbd9801047a09e" providerId="LiveId" clId="{129BF99F-A26F-4B3B-9DF1-C3C2F434D114}" dt="2024-12-09T04:54:38.790" v="392" actId="26606"/>
          <ac:spMkLst>
            <pc:docMk/>
            <pc:sldMk cId="2117329318" sldId="275"/>
            <ac:spMk id="16" creationId="{D70BC64E-B094-49DE-BD9C-DB662FCF598F}"/>
          </ac:spMkLst>
        </pc:spChg>
        <pc:spChg chg="add">
          <ac:chgData name="Nerav Rangari" userId="55cbd9801047a09e" providerId="LiveId" clId="{129BF99F-A26F-4B3B-9DF1-C3C2F434D114}" dt="2024-12-09T04:54:38.790" v="392" actId="26606"/>
          <ac:spMkLst>
            <pc:docMk/>
            <pc:sldMk cId="2117329318" sldId="275"/>
            <ac:spMk id="17" creationId="{A718E0F5-1EF3-64D6-0802-B7983AC63269}"/>
          </ac:spMkLst>
        </pc:spChg>
        <pc:picChg chg="mod ord">
          <ac:chgData name="Nerav Rangari" userId="55cbd9801047a09e" providerId="LiveId" clId="{129BF99F-A26F-4B3B-9DF1-C3C2F434D114}" dt="2024-12-09T04:54:43.938" v="395" actId="14100"/>
          <ac:picMkLst>
            <pc:docMk/>
            <pc:sldMk cId="2117329318" sldId="275"/>
            <ac:picMk id="4" creationId="{8C92090F-27E9-EB03-65D8-F1F365443B08}"/>
          </ac:picMkLst>
        </pc:picChg>
      </pc:sldChg>
      <pc:sldChg chg="modSp mod">
        <pc:chgData name="Nerav Rangari" userId="55cbd9801047a09e" providerId="LiveId" clId="{129BF99F-A26F-4B3B-9DF1-C3C2F434D114}" dt="2024-12-09T04:56:25.950" v="405" actId="14100"/>
        <pc:sldMkLst>
          <pc:docMk/>
          <pc:sldMk cId="4127193485" sldId="276"/>
        </pc:sldMkLst>
        <pc:spChg chg="mod">
          <ac:chgData name="Nerav Rangari" userId="55cbd9801047a09e" providerId="LiveId" clId="{129BF99F-A26F-4B3B-9DF1-C3C2F434D114}" dt="2024-12-09T04:56:25.950" v="405" actId="14100"/>
          <ac:spMkLst>
            <pc:docMk/>
            <pc:sldMk cId="4127193485" sldId="276"/>
            <ac:spMk id="2" creationId="{56F95135-254D-FEE9-BCB2-F5C9F93CF5D7}"/>
          </ac:spMkLst>
        </pc:spChg>
      </pc:sldChg>
      <pc:sldChg chg="addSp delSp modSp del mod">
        <pc:chgData name="Nerav Rangari" userId="55cbd9801047a09e" providerId="LiveId" clId="{129BF99F-A26F-4B3B-9DF1-C3C2F434D114}" dt="2024-12-09T04:50:31.515" v="348" actId="2696"/>
        <pc:sldMkLst>
          <pc:docMk/>
          <pc:sldMk cId="2643587582" sldId="277"/>
        </pc:sldMkLst>
        <pc:spChg chg="mod">
          <ac:chgData name="Nerav Rangari" userId="55cbd9801047a09e" providerId="LiveId" clId="{129BF99F-A26F-4B3B-9DF1-C3C2F434D114}" dt="2024-12-08T17:30:46.393" v="5" actId="27636"/>
          <ac:spMkLst>
            <pc:docMk/>
            <pc:sldMk cId="2643587582" sldId="277"/>
            <ac:spMk id="2" creationId="{01CDA693-0B3E-20BA-8DFB-D77E26715DD4}"/>
          </ac:spMkLst>
        </pc:spChg>
        <pc:spChg chg="del">
          <ac:chgData name="Nerav Rangari" userId="55cbd9801047a09e" providerId="LiveId" clId="{129BF99F-A26F-4B3B-9DF1-C3C2F434D114}" dt="2024-12-08T17:30:34.464" v="0" actId="22"/>
          <ac:spMkLst>
            <pc:docMk/>
            <pc:sldMk cId="2643587582" sldId="277"/>
            <ac:spMk id="3" creationId="{B9C90A9D-4592-8E39-9746-829F18CACC2C}"/>
          </ac:spMkLst>
        </pc:spChg>
        <pc:picChg chg="add mod ord">
          <ac:chgData name="Nerav Rangari" userId="55cbd9801047a09e" providerId="LiveId" clId="{129BF99F-A26F-4B3B-9DF1-C3C2F434D114}" dt="2024-12-08T17:30:42.881" v="3" actId="14100"/>
          <ac:picMkLst>
            <pc:docMk/>
            <pc:sldMk cId="2643587582" sldId="277"/>
            <ac:picMk id="5" creationId="{F467A8BB-1F28-A4D9-D2E3-56632DCA71B6}"/>
          </ac:picMkLst>
        </pc:picChg>
      </pc:sldChg>
      <pc:sldChg chg="modSp mod">
        <pc:chgData name="Nerav Rangari" userId="55cbd9801047a09e" providerId="LiveId" clId="{129BF99F-A26F-4B3B-9DF1-C3C2F434D114}" dt="2024-12-09T04:52:59.773" v="377" actId="255"/>
        <pc:sldMkLst>
          <pc:docMk/>
          <pc:sldMk cId="2282517563" sldId="279"/>
        </pc:sldMkLst>
        <pc:spChg chg="mod">
          <ac:chgData name="Nerav Rangari" userId="55cbd9801047a09e" providerId="LiveId" clId="{129BF99F-A26F-4B3B-9DF1-C3C2F434D114}" dt="2024-12-09T04:52:59.773" v="377" actId="255"/>
          <ac:spMkLst>
            <pc:docMk/>
            <pc:sldMk cId="2282517563" sldId="279"/>
            <ac:spMk id="2" creationId="{70465C65-39F3-4283-47A1-789677D25120}"/>
          </ac:spMkLst>
        </pc:spChg>
      </pc:sldChg>
      <pc:sldChg chg="modSp mod">
        <pc:chgData name="Nerav Rangari" userId="55cbd9801047a09e" providerId="LiveId" clId="{129BF99F-A26F-4B3B-9DF1-C3C2F434D114}" dt="2024-12-09T04:52:51.548" v="376" actId="255"/>
        <pc:sldMkLst>
          <pc:docMk/>
          <pc:sldMk cId="3834960200" sldId="280"/>
        </pc:sldMkLst>
        <pc:spChg chg="mod">
          <ac:chgData name="Nerav Rangari" userId="55cbd9801047a09e" providerId="LiveId" clId="{129BF99F-A26F-4B3B-9DF1-C3C2F434D114}" dt="2024-12-09T04:52:51.548" v="376" actId="255"/>
          <ac:spMkLst>
            <pc:docMk/>
            <pc:sldMk cId="3834960200" sldId="280"/>
            <ac:spMk id="2" creationId="{ABCFF96E-B943-7FE2-F352-A28A8B26C285}"/>
          </ac:spMkLst>
        </pc:spChg>
        <pc:picChg chg="mod">
          <ac:chgData name="Nerav Rangari" userId="55cbd9801047a09e" providerId="LiveId" clId="{129BF99F-A26F-4B3B-9DF1-C3C2F434D114}" dt="2024-12-09T04:50:43.842" v="350" actId="1076"/>
          <ac:picMkLst>
            <pc:docMk/>
            <pc:sldMk cId="3834960200" sldId="280"/>
            <ac:picMk id="4" creationId="{810969EE-A6FE-1F87-BF9E-1452414290AC}"/>
          </ac:picMkLst>
        </pc:picChg>
      </pc:sldChg>
      <pc:sldChg chg="modSp mod">
        <pc:chgData name="Nerav Rangari" userId="55cbd9801047a09e" providerId="LiveId" clId="{129BF99F-A26F-4B3B-9DF1-C3C2F434D114}" dt="2024-12-09T04:52:45.150" v="375" actId="255"/>
        <pc:sldMkLst>
          <pc:docMk/>
          <pc:sldMk cId="2168007308" sldId="281"/>
        </pc:sldMkLst>
        <pc:spChg chg="mod">
          <ac:chgData name="Nerav Rangari" userId="55cbd9801047a09e" providerId="LiveId" clId="{129BF99F-A26F-4B3B-9DF1-C3C2F434D114}" dt="2024-12-09T04:52:45.150" v="375" actId="255"/>
          <ac:spMkLst>
            <pc:docMk/>
            <pc:sldMk cId="2168007308" sldId="281"/>
            <ac:spMk id="2" creationId="{66BBB905-2D35-8114-10B1-98B5195563B9}"/>
          </ac:spMkLst>
        </pc:spChg>
        <pc:picChg chg="mod">
          <ac:chgData name="Nerav Rangari" userId="55cbd9801047a09e" providerId="LiveId" clId="{129BF99F-A26F-4B3B-9DF1-C3C2F434D114}" dt="2024-12-09T04:50:47.910" v="351" actId="1076"/>
          <ac:picMkLst>
            <pc:docMk/>
            <pc:sldMk cId="2168007308" sldId="281"/>
            <ac:picMk id="4" creationId="{BF6D2227-C9C8-4206-71A0-8E92BC095429}"/>
          </ac:picMkLst>
        </pc:picChg>
      </pc:sldChg>
      <pc:sldChg chg="modSp mod">
        <pc:chgData name="Nerav Rangari" userId="55cbd9801047a09e" providerId="LiveId" clId="{129BF99F-A26F-4B3B-9DF1-C3C2F434D114}" dt="2024-12-09T04:52:36.958" v="374" actId="255"/>
        <pc:sldMkLst>
          <pc:docMk/>
          <pc:sldMk cId="2559831049" sldId="282"/>
        </pc:sldMkLst>
        <pc:spChg chg="mod">
          <ac:chgData name="Nerav Rangari" userId="55cbd9801047a09e" providerId="LiveId" clId="{129BF99F-A26F-4B3B-9DF1-C3C2F434D114}" dt="2024-12-09T04:52:36.958" v="374" actId="255"/>
          <ac:spMkLst>
            <pc:docMk/>
            <pc:sldMk cId="2559831049" sldId="282"/>
            <ac:spMk id="2" creationId="{AC077A3F-89BC-A313-71A2-C244EA5FC432}"/>
          </ac:spMkLst>
        </pc:spChg>
        <pc:picChg chg="mod">
          <ac:chgData name="Nerav Rangari" userId="55cbd9801047a09e" providerId="LiveId" clId="{129BF99F-A26F-4B3B-9DF1-C3C2F434D114}" dt="2024-12-09T04:14:22.251" v="139" actId="1076"/>
          <ac:picMkLst>
            <pc:docMk/>
            <pc:sldMk cId="2559831049" sldId="282"/>
            <ac:picMk id="4" creationId="{FBECA99F-792A-7566-E647-106964C61E89}"/>
          </ac:picMkLst>
        </pc:picChg>
      </pc:sldChg>
      <pc:sldChg chg="modSp mod">
        <pc:chgData name="Nerav Rangari" userId="55cbd9801047a09e" providerId="LiveId" clId="{129BF99F-A26F-4B3B-9DF1-C3C2F434D114}" dt="2024-12-09T04:52:30.243" v="373" actId="255"/>
        <pc:sldMkLst>
          <pc:docMk/>
          <pc:sldMk cId="637128590" sldId="283"/>
        </pc:sldMkLst>
        <pc:spChg chg="mod">
          <ac:chgData name="Nerav Rangari" userId="55cbd9801047a09e" providerId="LiveId" clId="{129BF99F-A26F-4B3B-9DF1-C3C2F434D114}" dt="2024-12-09T04:52:30.243" v="373" actId="255"/>
          <ac:spMkLst>
            <pc:docMk/>
            <pc:sldMk cId="637128590" sldId="283"/>
            <ac:spMk id="2" creationId="{07F555BC-4419-8054-1509-B0A7FE9F2985}"/>
          </ac:spMkLst>
        </pc:spChg>
        <pc:picChg chg="mod">
          <ac:chgData name="Nerav Rangari" userId="55cbd9801047a09e" providerId="LiveId" clId="{129BF99F-A26F-4B3B-9DF1-C3C2F434D114}" dt="2024-12-09T04:14:25.742" v="140" actId="1076"/>
          <ac:picMkLst>
            <pc:docMk/>
            <pc:sldMk cId="637128590" sldId="283"/>
            <ac:picMk id="4" creationId="{04BA65F3-AD28-A42C-F02C-D48146F6C4A2}"/>
          </ac:picMkLst>
        </pc:picChg>
      </pc:sldChg>
      <pc:sldChg chg="modSp mod">
        <pc:chgData name="Nerav Rangari" userId="55cbd9801047a09e" providerId="LiveId" clId="{129BF99F-A26F-4B3B-9DF1-C3C2F434D114}" dt="2024-12-09T04:52:14.784" v="371" actId="255"/>
        <pc:sldMkLst>
          <pc:docMk/>
          <pc:sldMk cId="2532119194" sldId="284"/>
        </pc:sldMkLst>
        <pc:spChg chg="mod">
          <ac:chgData name="Nerav Rangari" userId="55cbd9801047a09e" providerId="LiveId" clId="{129BF99F-A26F-4B3B-9DF1-C3C2F434D114}" dt="2024-12-09T04:52:14.784" v="371" actId="255"/>
          <ac:spMkLst>
            <pc:docMk/>
            <pc:sldMk cId="2532119194" sldId="284"/>
            <ac:spMk id="2" creationId="{15ED9A51-AF5F-1D16-8856-612D34BC04E0}"/>
          </ac:spMkLst>
        </pc:spChg>
        <pc:picChg chg="mod">
          <ac:chgData name="Nerav Rangari" userId="55cbd9801047a09e" providerId="LiveId" clId="{129BF99F-A26F-4B3B-9DF1-C3C2F434D114}" dt="2024-12-09T04:50:54.283" v="352" actId="1076"/>
          <ac:picMkLst>
            <pc:docMk/>
            <pc:sldMk cId="2532119194" sldId="284"/>
            <ac:picMk id="5" creationId="{CC6D0FE3-F7B9-D30B-3099-3EA4F33EAD1A}"/>
          </ac:picMkLst>
        </pc:picChg>
      </pc:sldChg>
      <pc:sldChg chg="modSp mod">
        <pc:chgData name="Nerav Rangari" userId="55cbd9801047a09e" providerId="LiveId" clId="{129BF99F-A26F-4B3B-9DF1-C3C2F434D114}" dt="2024-12-09T04:52:22.594" v="372" actId="255"/>
        <pc:sldMkLst>
          <pc:docMk/>
          <pc:sldMk cId="73729944" sldId="285"/>
        </pc:sldMkLst>
        <pc:spChg chg="mod">
          <ac:chgData name="Nerav Rangari" userId="55cbd9801047a09e" providerId="LiveId" clId="{129BF99F-A26F-4B3B-9DF1-C3C2F434D114}" dt="2024-12-09T04:52:22.594" v="372" actId="255"/>
          <ac:spMkLst>
            <pc:docMk/>
            <pc:sldMk cId="73729944" sldId="285"/>
            <ac:spMk id="2" creationId="{5C50F0EA-5899-31BD-5081-540AB7087F38}"/>
          </ac:spMkLst>
        </pc:spChg>
        <pc:picChg chg="mod">
          <ac:chgData name="Nerav Rangari" userId="55cbd9801047a09e" providerId="LiveId" clId="{129BF99F-A26F-4B3B-9DF1-C3C2F434D114}" dt="2024-12-09T04:14:29.231" v="141" actId="1076"/>
          <ac:picMkLst>
            <pc:docMk/>
            <pc:sldMk cId="73729944" sldId="285"/>
            <ac:picMk id="4" creationId="{543B4721-6056-5A70-2664-C68049CD70B4}"/>
          </ac:picMkLst>
        </pc:picChg>
      </pc:sldChg>
      <pc:sldChg chg="modSp mod">
        <pc:chgData name="Nerav Rangari" userId="55cbd9801047a09e" providerId="LiveId" clId="{129BF99F-A26F-4B3B-9DF1-C3C2F434D114}" dt="2024-12-09T04:52:06.273" v="370" actId="255"/>
        <pc:sldMkLst>
          <pc:docMk/>
          <pc:sldMk cId="1072496192" sldId="286"/>
        </pc:sldMkLst>
        <pc:spChg chg="mod">
          <ac:chgData name="Nerav Rangari" userId="55cbd9801047a09e" providerId="LiveId" clId="{129BF99F-A26F-4B3B-9DF1-C3C2F434D114}" dt="2024-12-09T04:52:06.273" v="370" actId="255"/>
          <ac:spMkLst>
            <pc:docMk/>
            <pc:sldMk cId="1072496192" sldId="286"/>
            <ac:spMk id="2" creationId="{B82811E0-644B-B7C4-2F16-E84E3CE32A72}"/>
          </ac:spMkLst>
        </pc:spChg>
        <pc:picChg chg="mod modCrop">
          <ac:chgData name="Nerav Rangari" userId="55cbd9801047a09e" providerId="LiveId" clId="{129BF99F-A26F-4B3B-9DF1-C3C2F434D114}" dt="2024-12-09T04:51:27.696" v="364" actId="1076"/>
          <ac:picMkLst>
            <pc:docMk/>
            <pc:sldMk cId="1072496192" sldId="286"/>
            <ac:picMk id="4" creationId="{EC6F5F68-7B19-0761-D23E-1873838A6A78}"/>
          </ac:picMkLst>
        </pc:picChg>
      </pc:sldChg>
      <pc:sldChg chg="modSp mod">
        <pc:chgData name="Nerav Rangari" userId="55cbd9801047a09e" providerId="LiveId" clId="{129BF99F-A26F-4B3B-9DF1-C3C2F434D114}" dt="2024-12-09T04:51:50.721" v="368" actId="255"/>
        <pc:sldMkLst>
          <pc:docMk/>
          <pc:sldMk cId="485575281" sldId="287"/>
        </pc:sldMkLst>
        <pc:spChg chg="mod">
          <ac:chgData name="Nerav Rangari" userId="55cbd9801047a09e" providerId="LiveId" clId="{129BF99F-A26F-4B3B-9DF1-C3C2F434D114}" dt="2024-12-09T04:51:50.721" v="368" actId="255"/>
          <ac:spMkLst>
            <pc:docMk/>
            <pc:sldMk cId="485575281" sldId="287"/>
            <ac:spMk id="2" creationId="{960B4CED-6041-7E87-B912-7EDE01BD2922}"/>
          </ac:spMkLst>
        </pc:spChg>
        <pc:picChg chg="mod">
          <ac:chgData name="Nerav Rangari" userId="55cbd9801047a09e" providerId="LiveId" clId="{129BF99F-A26F-4B3B-9DF1-C3C2F434D114}" dt="2024-12-09T04:15:00.351" v="146" actId="1076"/>
          <ac:picMkLst>
            <pc:docMk/>
            <pc:sldMk cId="485575281" sldId="287"/>
            <ac:picMk id="4" creationId="{43B888D1-F20F-A679-3157-78B6C2D3E349}"/>
          </ac:picMkLst>
        </pc:picChg>
      </pc:sldChg>
      <pc:sldChg chg="modSp mod">
        <pc:chgData name="Nerav Rangari" userId="55cbd9801047a09e" providerId="LiveId" clId="{129BF99F-A26F-4B3B-9DF1-C3C2F434D114}" dt="2024-12-09T04:51:58.131" v="369" actId="255"/>
        <pc:sldMkLst>
          <pc:docMk/>
          <pc:sldMk cId="4142648222" sldId="288"/>
        </pc:sldMkLst>
        <pc:spChg chg="mod">
          <ac:chgData name="Nerav Rangari" userId="55cbd9801047a09e" providerId="LiveId" clId="{129BF99F-A26F-4B3B-9DF1-C3C2F434D114}" dt="2024-12-09T04:51:58.131" v="369" actId="255"/>
          <ac:spMkLst>
            <pc:docMk/>
            <pc:sldMk cId="4142648222" sldId="288"/>
            <ac:spMk id="2" creationId="{46824AB8-8676-0B79-FD6F-6B9AAA7B01FA}"/>
          </ac:spMkLst>
        </pc:spChg>
        <pc:picChg chg="mod">
          <ac:chgData name="Nerav Rangari" userId="55cbd9801047a09e" providerId="LiveId" clId="{129BF99F-A26F-4B3B-9DF1-C3C2F434D114}" dt="2024-12-09T04:14:47.698" v="143" actId="1076"/>
          <ac:picMkLst>
            <pc:docMk/>
            <pc:sldMk cId="4142648222" sldId="288"/>
            <ac:picMk id="4" creationId="{0349BA3A-F47E-886B-439E-AE85B9ABD4C5}"/>
          </ac:picMkLst>
        </pc:picChg>
      </pc:sldChg>
      <pc:sldChg chg="delSp mod">
        <pc:chgData name="Nerav Rangari" userId="55cbd9801047a09e" providerId="LiveId" clId="{129BF99F-A26F-4B3B-9DF1-C3C2F434D114}" dt="2024-12-09T01:20:36.072" v="12" actId="478"/>
        <pc:sldMkLst>
          <pc:docMk/>
          <pc:sldMk cId="1327824620" sldId="289"/>
        </pc:sldMkLst>
        <pc:spChg chg="del">
          <ac:chgData name="Nerav Rangari" userId="55cbd9801047a09e" providerId="LiveId" clId="{129BF99F-A26F-4B3B-9DF1-C3C2F434D114}" dt="2024-12-09T01:20:36.072" v="12" actId="478"/>
          <ac:spMkLst>
            <pc:docMk/>
            <pc:sldMk cId="1327824620" sldId="289"/>
            <ac:spMk id="3" creationId="{D89EB939-CAE7-9661-C421-670A39F6A662}"/>
          </ac:spMkLst>
        </pc:spChg>
      </pc:sldChg>
      <pc:sldChg chg="addSp delSp modSp new del mod">
        <pc:chgData name="Nerav Rangari" userId="55cbd9801047a09e" providerId="LiveId" clId="{129BF99F-A26F-4B3B-9DF1-C3C2F434D114}" dt="2024-12-09T04:50:35.805" v="349" actId="2696"/>
        <pc:sldMkLst>
          <pc:docMk/>
          <pc:sldMk cId="2037722270" sldId="290"/>
        </pc:sldMkLst>
        <pc:spChg chg="del">
          <ac:chgData name="Nerav Rangari" userId="55cbd9801047a09e" providerId="LiveId" clId="{129BF99F-A26F-4B3B-9DF1-C3C2F434D114}" dt="2024-12-08T17:31:37.274" v="10" actId="478"/>
          <ac:spMkLst>
            <pc:docMk/>
            <pc:sldMk cId="2037722270" sldId="290"/>
            <ac:spMk id="2" creationId="{60E1240E-6123-1BCD-B0EC-28C2EEA33A3C}"/>
          </ac:spMkLst>
        </pc:spChg>
        <pc:spChg chg="del">
          <ac:chgData name="Nerav Rangari" userId="55cbd9801047a09e" providerId="LiveId" clId="{129BF99F-A26F-4B3B-9DF1-C3C2F434D114}" dt="2024-12-08T17:31:28.638" v="7" actId="22"/>
          <ac:spMkLst>
            <pc:docMk/>
            <pc:sldMk cId="2037722270" sldId="290"/>
            <ac:spMk id="3" creationId="{F4627042-EE80-0599-FD80-168F2BFBE705}"/>
          </ac:spMkLst>
        </pc:spChg>
        <pc:picChg chg="add mod ord">
          <ac:chgData name="Nerav Rangari" userId="55cbd9801047a09e" providerId="LiveId" clId="{129BF99F-A26F-4B3B-9DF1-C3C2F434D114}" dt="2024-12-08T17:31:40.058" v="11" actId="14100"/>
          <ac:picMkLst>
            <pc:docMk/>
            <pc:sldMk cId="2037722270" sldId="290"/>
            <ac:picMk id="5" creationId="{4BBD6685-B5BC-7808-FDB4-4CE0FF356F3C}"/>
          </ac:picMkLst>
        </pc:picChg>
      </pc:sldChg>
      <pc:sldChg chg="modSp new del mod">
        <pc:chgData name="Nerav Rangari" userId="55cbd9801047a09e" providerId="LiveId" clId="{129BF99F-A26F-4B3B-9DF1-C3C2F434D114}" dt="2024-12-09T01:21:08.121" v="28" actId="47"/>
        <pc:sldMkLst>
          <pc:docMk/>
          <pc:sldMk cId="2515195647" sldId="291"/>
        </pc:sldMkLst>
        <pc:spChg chg="mod">
          <ac:chgData name="Nerav Rangari" userId="55cbd9801047a09e" providerId="LiveId" clId="{129BF99F-A26F-4B3B-9DF1-C3C2F434D114}" dt="2024-12-09T01:20:47.560" v="23" actId="20577"/>
          <ac:spMkLst>
            <pc:docMk/>
            <pc:sldMk cId="2515195647" sldId="291"/>
            <ac:spMk id="2" creationId="{27583A52-60AB-0130-1F75-970742A0C4C3}"/>
          </ac:spMkLst>
        </pc:spChg>
      </pc:sldChg>
      <pc:sldChg chg="addSp modSp new mod setBg">
        <pc:chgData name="Nerav Rangari" userId="55cbd9801047a09e" providerId="LiveId" clId="{129BF99F-A26F-4B3B-9DF1-C3C2F434D114}" dt="2024-12-09T04:25:36.656" v="326" actId="20577"/>
        <pc:sldMkLst>
          <pc:docMk/>
          <pc:sldMk cId="4199927310" sldId="292"/>
        </pc:sldMkLst>
        <pc:spChg chg="mod">
          <ac:chgData name="Nerav Rangari" userId="55cbd9801047a09e" providerId="LiveId" clId="{129BF99F-A26F-4B3B-9DF1-C3C2F434D114}" dt="2024-12-09T04:25:36.656" v="326" actId="20577"/>
          <ac:spMkLst>
            <pc:docMk/>
            <pc:sldMk cId="4199927310" sldId="292"/>
            <ac:spMk id="2" creationId="{70F63A5B-BB54-EE15-F974-0163C2C6FF22}"/>
          </ac:spMkLst>
        </pc:spChg>
        <pc:spChg chg="mod">
          <ac:chgData name="Nerav Rangari" userId="55cbd9801047a09e" providerId="LiveId" clId="{129BF99F-A26F-4B3B-9DF1-C3C2F434D114}" dt="2024-12-09T04:25:29.655" v="316" actId="26606"/>
          <ac:spMkLst>
            <pc:docMk/>
            <pc:sldMk cId="4199927310" sldId="292"/>
            <ac:spMk id="3" creationId="{110A09C8-E6C8-14DF-DE4D-4C71A6C87D53}"/>
          </ac:spMkLst>
        </pc:spChg>
        <pc:spChg chg="add">
          <ac:chgData name="Nerav Rangari" userId="55cbd9801047a09e" providerId="LiveId" clId="{129BF99F-A26F-4B3B-9DF1-C3C2F434D114}" dt="2024-12-09T04:25:29.655" v="316" actId="26606"/>
          <ac:spMkLst>
            <pc:docMk/>
            <pc:sldMk cId="4199927310" sldId="292"/>
            <ac:spMk id="8" creationId="{20DB4423-716D-4B40-9498-69F5F3E5E077}"/>
          </ac:spMkLst>
        </pc:spChg>
        <pc:spChg chg="add">
          <ac:chgData name="Nerav Rangari" userId="55cbd9801047a09e" providerId="LiveId" clId="{129BF99F-A26F-4B3B-9DF1-C3C2F434D114}" dt="2024-12-09T04:25:29.655" v="316" actId="26606"/>
          <ac:spMkLst>
            <pc:docMk/>
            <pc:sldMk cId="4199927310" sldId="292"/>
            <ac:spMk id="10" creationId="{76BCBC0B-8296-56C5-38CB-8138FF84D464}"/>
          </ac:spMkLst>
        </pc:spChg>
      </pc:sldChg>
      <pc:sldChg chg="modSp add del mod ord">
        <pc:chgData name="Nerav Rangari" userId="55cbd9801047a09e" providerId="LiveId" clId="{129BF99F-A26F-4B3B-9DF1-C3C2F434D114}" dt="2024-12-09T04:25:43.040" v="327" actId="2696"/>
        <pc:sldMkLst>
          <pc:docMk/>
          <pc:sldMk cId="2924473169" sldId="293"/>
        </pc:sldMkLst>
        <pc:spChg chg="mod">
          <ac:chgData name="Nerav Rangari" userId="55cbd9801047a09e" providerId="LiveId" clId="{129BF99F-A26F-4B3B-9DF1-C3C2F434D114}" dt="2024-12-09T01:21:16.364" v="39" actId="20577"/>
          <ac:spMkLst>
            <pc:docMk/>
            <pc:sldMk cId="2924473169" sldId="293"/>
            <ac:spMk id="2" creationId="{3173847A-6C51-375D-DC7D-25261EADD511}"/>
          </ac:spMkLst>
        </pc:spChg>
      </pc:sldChg>
      <pc:sldChg chg="addSp delSp modSp new mod setBg">
        <pc:chgData name="Nerav Rangari" userId="55cbd9801047a09e" providerId="LiveId" clId="{129BF99F-A26F-4B3B-9DF1-C3C2F434D114}" dt="2024-12-09T04:56:10.259" v="404" actId="1036"/>
        <pc:sldMkLst>
          <pc:docMk/>
          <pc:sldMk cId="789226200" sldId="294"/>
        </pc:sldMkLst>
        <pc:spChg chg="mod">
          <ac:chgData name="Nerav Rangari" userId="55cbd9801047a09e" providerId="LiveId" clId="{129BF99F-A26F-4B3B-9DF1-C3C2F434D114}" dt="2024-12-09T04:12:37.666" v="133" actId="122"/>
          <ac:spMkLst>
            <pc:docMk/>
            <pc:sldMk cId="789226200" sldId="294"/>
            <ac:spMk id="2" creationId="{E3FB45EB-084B-88DF-69CD-FDC680C13914}"/>
          </ac:spMkLst>
        </pc:spChg>
        <pc:spChg chg="mod">
          <ac:chgData name="Nerav Rangari" userId="55cbd9801047a09e" providerId="LiveId" clId="{129BF99F-A26F-4B3B-9DF1-C3C2F434D114}" dt="2024-12-09T04:56:07.193" v="403" actId="27636"/>
          <ac:spMkLst>
            <pc:docMk/>
            <pc:sldMk cId="789226200" sldId="294"/>
            <ac:spMk id="3" creationId="{F3C9653A-8B03-41B0-7896-D9F0AADF163D}"/>
          </ac:spMkLst>
        </pc:spChg>
        <pc:spChg chg="add del mod">
          <ac:chgData name="Nerav Rangari" userId="55cbd9801047a09e" providerId="LiveId" clId="{129BF99F-A26F-4B3B-9DF1-C3C2F434D114}" dt="2024-12-09T04:10:37.159" v="97"/>
          <ac:spMkLst>
            <pc:docMk/>
            <pc:sldMk cId="789226200" sldId="294"/>
            <ac:spMk id="4" creationId="{D91399B8-9968-AFAC-BDB6-28D2E0152ACF}"/>
          </ac:spMkLst>
        </pc:spChg>
        <pc:spChg chg="add del mod">
          <ac:chgData name="Nerav Rangari" userId="55cbd9801047a09e" providerId="LiveId" clId="{129BF99F-A26F-4B3B-9DF1-C3C2F434D114}" dt="2024-12-09T04:11:42.229" v="106" actId="26606"/>
          <ac:spMkLst>
            <pc:docMk/>
            <pc:sldMk cId="789226200" sldId="294"/>
            <ac:spMk id="5" creationId="{A8783DC6-54B3-4037-48DA-99B4506D7F5F}"/>
          </ac:spMkLst>
        </pc:spChg>
        <pc:spChg chg="add">
          <ac:chgData name="Nerav Rangari" userId="55cbd9801047a09e" providerId="LiveId" clId="{129BF99F-A26F-4B3B-9DF1-C3C2F434D114}" dt="2024-12-09T04:11:42.229" v="106" actId="26606"/>
          <ac:spMkLst>
            <pc:docMk/>
            <pc:sldMk cId="789226200" sldId="294"/>
            <ac:spMk id="11" creationId="{5669F72C-E3FB-4C48-AEBD-AF7AC0D749C7}"/>
          </ac:spMkLst>
        </pc:spChg>
        <pc:spChg chg="add">
          <ac:chgData name="Nerav Rangari" userId="55cbd9801047a09e" providerId="LiveId" clId="{129BF99F-A26F-4B3B-9DF1-C3C2F434D114}" dt="2024-12-09T04:11:42.229" v="106" actId="26606"/>
          <ac:spMkLst>
            <pc:docMk/>
            <pc:sldMk cId="789226200" sldId="294"/>
            <ac:spMk id="13" creationId="{35D03616-DDAC-8A04-EAA4-4B785713F00E}"/>
          </ac:spMkLst>
        </pc:spChg>
        <pc:picChg chg="add mod">
          <ac:chgData name="Nerav Rangari" userId="55cbd9801047a09e" providerId="LiveId" clId="{129BF99F-A26F-4B3B-9DF1-C3C2F434D114}" dt="2024-12-09T04:56:10.259" v="404" actId="1036"/>
          <ac:picMkLst>
            <pc:docMk/>
            <pc:sldMk cId="789226200" sldId="294"/>
            <ac:picMk id="7" creationId="{F1963AA4-2712-934E-63C8-C55A3DA3BC87}"/>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6" Type="http://schemas.openxmlformats.org/officeDocument/2006/relationships/image" Target="../media/image35.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6" Type="http://schemas.openxmlformats.org/officeDocument/2006/relationships/image" Target="../media/image35.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B3D82F-4F1E-4F9D-9614-7144F57CD0E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6D47954-14C8-431B-A6EA-0980DC6500E8}">
      <dgm:prSet/>
      <dgm:spPr/>
      <dgm:t>
        <a:bodyPr/>
        <a:lstStyle/>
        <a:p>
          <a:pPr>
            <a:lnSpc>
              <a:spcPct val="100000"/>
            </a:lnSpc>
          </a:pPr>
          <a:r>
            <a:rPr lang="en-US" b="1" i="0" baseline="0"/>
            <a:t>Key Attributes:</a:t>
          </a:r>
          <a:endParaRPr lang="en-US"/>
        </a:p>
      </dgm:t>
    </dgm:pt>
    <dgm:pt modelId="{1DBEB465-FA8C-47D0-8464-3393AC73BADC}" type="parTrans" cxnId="{141056D4-9367-4205-8C35-685E179CEE68}">
      <dgm:prSet/>
      <dgm:spPr/>
      <dgm:t>
        <a:bodyPr/>
        <a:lstStyle/>
        <a:p>
          <a:endParaRPr lang="en-US"/>
        </a:p>
      </dgm:t>
    </dgm:pt>
    <dgm:pt modelId="{99CCF60E-6132-4C97-BCDC-C9392CA32DCA}" type="sibTrans" cxnId="{141056D4-9367-4205-8C35-685E179CEE68}">
      <dgm:prSet/>
      <dgm:spPr/>
      <dgm:t>
        <a:bodyPr/>
        <a:lstStyle/>
        <a:p>
          <a:pPr>
            <a:lnSpc>
              <a:spcPct val="100000"/>
            </a:lnSpc>
          </a:pPr>
          <a:endParaRPr lang="en-US"/>
        </a:p>
      </dgm:t>
    </dgm:pt>
    <dgm:pt modelId="{39DF42EF-E68F-4664-9AE9-76B5CA80F29E}">
      <dgm:prSet/>
      <dgm:spPr/>
      <dgm:t>
        <a:bodyPr/>
        <a:lstStyle/>
        <a:p>
          <a:pPr>
            <a:lnSpc>
              <a:spcPct val="100000"/>
            </a:lnSpc>
          </a:pPr>
          <a:r>
            <a:rPr lang="en-US" b="1" i="0" baseline="0"/>
            <a:t>Customer Demographics:</a:t>
          </a:r>
          <a:r>
            <a:rPr lang="en-US" b="0" i="0" baseline="0"/>
            <a:t> customer_id, name, age, occupation, ssn.</a:t>
          </a:r>
          <a:endParaRPr lang="en-US"/>
        </a:p>
      </dgm:t>
    </dgm:pt>
    <dgm:pt modelId="{3A97EE80-A9E3-4BB7-BD39-BFBC8B9A5F10}" type="parTrans" cxnId="{BA587571-1E30-4EBA-A8C1-C15E41BB2FFC}">
      <dgm:prSet/>
      <dgm:spPr/>
      <dgm:t>
        <a:bodyPr/>
        <a:lstStyle/>
        <a:p>
          <a:endParaRPr lang="en-US"/>
        </a:p>
      </dgm:t>
    </dgm:pt>
    <dgm:pt modelId="{D087FD0B-A7BC-42DA-A74E-2D2800C8E87B}" type="sibTrans" cxnId="{BA587571-1E30-4EBA-A8C1-C15E41BB2FFC}">
      <dgm:prSet/>
      <dgm:spPr/>
      <dgm:t>
        <a:bodyPr/>
        <a:lstStyle/>
        <a:p>
          <a:pPr>
            <a:lnSpc>
              <a:spcPct val="100000"/>
            </a:lnSpc>
          </a:pPr>
          <a:endParaRPr lang="en-US"/>
        </a:p>
      </dgm:t>
    </dgm:pt>
    <dgm:pt modelId="{CCAE7828-E6A6-4212-A805-8623B15DA455}">
      <dgm:prSet/>
      <dgm:spPr/>
      <dgm:t>
        <a:bodyPr/>
        <a:lstStyle/>
        <a:p>
          <a:pPr>
            <a:lnSpc>
              <a:spcPct val="100000"/>
            </a:lnSpc>
          </a:pPr>
          <a:r>
            <a:rPr lang="en-US" b="1" i="0" baseline="0"/>
            <a:t>Financial Details:</a:t>
          </a:r>
          <a:r>
            <a:rPr lang="en-US" b="0" i="0" baseline="0"/>
            <a:t> annual_income, monthly_inhand_salary, outstanding_debt, credit_utilization_ratio, credit_history_age.</a:t>
          </a:r>
          <a:endParaRPr lang="en-US"/>
        </a:p>
      </dgm:t>
    </dgm:pt>
    <dgm:pt modelId="{254EAD31-F335-4016-94B6-7C93FC225718}" type="parTrans" cxnId="{E5C1FF03-9DE8-459E-A72E-A09689C6CA18}">
      <dgm:prSet/>
      <dgm:spPr/>
      <dgm:t>
        <a:bodyPr/>
        <a:lstStyle/>
        <a:p>
          <a:endParaRPr lang="en-US"/>
        </a:p>
      </dgm:t>
    </dgm:pt>
    <dgm:pt modelId="{7AB08802-89A3-4F61-BD29-3BD5262DC27B}" type="sibTrans" cxnId="{E5C1FF03-9DE8-459E-A72E-A09689C6CA18}">
      <dgm:prSet/>
      <dgm:spPr/>
      <dgm:t>
        <a:bodyPr/>
        <a:lstStyle/>
        <a:p>
          <a:pPr>
            <a:lnSpc>
              <a:spcPct val="100000"/>
            </a:lnSpc>
          </a:pPr>
          <a:endParaRPr lang="en-US"/>
        </a:p>
      </dgm:t>
    </dgm:pt>
    <dgm:pt modelId="{32E45267-EC05-4040-AA2E-6AF7B17A3980}">
      <dgm:prSet/>
      <dgm:spPr/>
      <dgm:t>
        <a:bodyPr/>
        <a:lstStyle/>
        <a:p>
          <a:pPr>
            <a:lnSpc>
              <a:spcPct val="100000"/>
            </a:lnSpc>
          </a:pPr>
          <a:r>
            <a:rPr lang="en-US" b="1" i="0" baseline="0"/>
            <a:t>Loan Details:</a:t>
          </a:r>
          <a:r>
            <a:rPr lang="en-US" b="0" i="0" baseline="0"/>
            <a:t> type_of_loan, num_of_loan, total_emi_per_month, interest_rate.</a:t>
          </a:r>
          <a:endParaRPr lang="en-US"/>
        </a:p>
      </dgm:t>
    </dgm:pt>
    <dgm:pt modelId="{05378717-1984-4342-BB22-7381FC61FDA4}" type="parTrans" cxnId="{4F8EA1EE-22A9-47CB-960A-0001D30C2E6E}">
      <dgm:prSet/>
      <dgm:spPr/>
      <dgm:t>
        <a:bodyPr/>
        <a:lstStyle/>
        <a:p>
          <a:endParaRPr lang="en-US"/>
        </a:p>
      </dgm:t>
    </dgm:pt>
    <dgm:pt modelId="{44ADA71F-D7AC-4D12-839D-16163A2341E0}" type="sibTrans" cxnId="{4F8EA1EE-22A9-47CB-960A-0001D30C2E6E}">
      <dgm:prSet/>
      <dgm:spPr/>
      <dgm:t>
        <a:bodyPr/>
        <a:lstStyle/>
        <a:p>
          <a:pPr>
            <a:lnSpc>
              <a:spcPct val="100000"/>
            </a:lnSpc>
          </a:pPr>
          <a:endParaRPr lang="en-US"/>
        </a:p>
      </dgm:t>
    </dgm:pt>
    <dgm:pt modelId="{75C881EE-366A-49EB-99DD-F455E8999322}">
      <dgm:prSet/>
      <dgm:spPr/>
      <dgm:t>
        <a:bodyPr/>
        <a:lstStyle/>
        <a:p>
          <a:pPr>
            <a:lnSpc>
              <a:spcPct val="100000"/>
            </a:lnSpc>
          </a:pPr>
          <a:r>
            <a:rPr lang="en-US" b="1" i="0" baseline="0"/>
            <a:t>Behavioral Indicators:</a:t>
          </a:r>
          <a:r>
            <a:rPr lang="en-US" b="0" i="0" baseline="0"/>
            <a:t> delay_from_due_date, num_of_delayed_payment, payment_behaviour, credit_mix.</a:t>
          </a:r>
          <a:endParaRPr lang="en-US"/>
        </a:p>
      </dgm:t>
    </dgm:pt>
    <dgm:pt modelId="{5FA9F4C9-3E72-4D5E-A111-97E6D77F8B18}" type="parTrans" cxnId="{2136C9EC-0B16-4F0B-A715-4E68F38246E4}">
      <dgm:prSet/>
      <dgm:spPr/>
      <dgm:t>
        <a:bodyPr/>
        <a:lstStyle/>
        <a:p>
          <a:endParaRPr lang="en-US"/>
        </a:p>
      </dgm:t>
    </dgm:pt>
    <dgm:pt modelId="{00D26A70-21BA-4291-A2B0-D8E80F9C9277}" type="sibTrans" cxnId="{2136C9EC-0B16-4F0B-A715-4E68F38246E4}">
      <dgm:prSet/>
      <dgm:spPr/>
      <dgm:t>
        <a:bodyPr/>
        <a:lstStyle/>
        <a:p>
          <a:pPr>
            <a:lnSpc>
              <a:spcPct val="100000"/>
            </a:lnSpc>
          </a:pPr>
          <a:endParaRPr lang="en-US"/>
        </a:p>
      </dgm:t>
    </dgm:pt>
    <dgm:pt modelId="{704F9275-1F4E-41AB-BABE-199B810E54CE}">
      <dgm:prSet/>
      <dgm:spPr/>
      <dgm:t>
        <a:bodyPr/>
        <a:lstStyle/>
        <a:p>
          <a:pPr>
            <a:lnSpc>
              <a:spcPct val="100000"/>
            </a:lnSpc>
          </a:pPr>
          <a:r>
            <a:rPr lang="en-US" b="1" i="0" baseline="0"/>
            <a:t>Derived Features:</a:t>
          </a:r>
          <a:r>
            <a:rPr lang="en-US" b="0" i="0" baseline="0"/>
            <a:t> credit_score, payment_of_min_amount, monthly_balance</a:t>
          </a:r>
          <a:endParaRPr lang="en-US"/>
        </a:p>
      </dgm:t>
    </dgm:pt>
    <dgm:pt modelId="{3CC62F81-8CDB-41D3-9760-57CD5CA270D8}" type="parTrans" cxnId="{8BB09664-2C1B-4486-A165-52F1845E51A7}">
      <dgm:prSet/>
      <dgm:spPr/>
      <dgm:t>
        <a:bodyPr/>
        <a:lstStyle/>
        <a:p>
          <a:endParaRPr lang="en-US"/>
        </a:p>
      </dgm:t>
    </dgm:pt>
    <dgm:pt modelId="{77F777E5-5D8B-4DE7-B4C8-1B350BE3CF85}" type="sibTrans" cxnId="{8BB09664-2C1B-4486-A165-52F1845E51A7}">
      <dgm:prSet/>
      <dgm:spPr/>
      <dgm:t>
        <a:bodyPr/>
        <a:lstStyle/>
        <a:p>
          <a:endParaRPr lang="en-US"/>
        </a:p>
      </dgm:t>
    </dgm:pt>
    <dgm:pt modelId="{1ED302F3-07E1-47E4-935D-4EC7218BE24E}" type="pres">
      <dgm:prSet presAssocID="{D2B3D82F-4F1E-4F9D-9614-7144F57CD0E7}" presName="root" presStyleCnt="0">
        <dgm:presLayoutVars>
          <dgm:dir/>
          <dgm:resizeHandles val="exact"/>
        </dgm:presLayoutVars>
      </dgm:prSet>
      <dgm:spPr/>
    </dgm:pt>
    <dgm:pt modelId="{7A4F5441-A22E-4140-BA2D-022DA57BDC6B}" type="pres">
      <dgm:prSet presAssocID="{D2B3D82F-4F1E-4F9D-9614-7144F57CD0E7}" presName="container" presStyleCnt="0">
        <dgm:presLayoutVars>
          <dgm:dir/>
          <dgm:resizeHandles val="exact"/>
        </dgm:presLayoutVars>
      </dgm:prSet>
      <dgm:spPr/>
    </dgm:pt>
    <dgm:pt modelId="{118102F9-947C-42D3-8801-687AD46BF1DF}" type="pres">
      <dgm:prSet presAssocID="{F6D47954-14C8-431B-A6EA-0980DC6500E8}" presName="compNode" presStyleCnt="0"/>
      <dgm:spPr/>
    </dgm:pt>
    <dgm:pt modelId="{2F2503C9-BCF0-4998-A018-8F538F9C7E35}" type="pres">
      <dgm:prSet presAssocID="{F6D47954-14C8-431B-A6EA-0980DC6500E8}" presName="iconBgRect" presStyleLbl="bgShp" presStyleIdx="0" presStyleCnt="6"/>
      <dgm:spPr/>
    </dgm:pt>
    <dgm:pt modelId="{10111CF7-D64E-41DF-B6D0-2C091EA982AC}" type="pres">
      <dgm:prSet presAssocID="{F6D47954-14C8-431B-A6EA-0980DC6500E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Key"/>
        </a:ext>
      </dgm:extLst>
    </dgm:pt>
    <dgm:pt modelId="{76545308-8BE8-45CB-BE27-1B46703F3BBA}" type="pres">
      <dgm:prSet presAssocID="{F6D47954-14C8-431B-A6EA-0980DC6500E8}" presName="spaceRect" presStyleCnt="0"/>
      <dgm:spPr/>
    </dgm:pt>
    <dgm:pt modelId="{558DC340-D94C-4C3F-8AE0-B8996C3E4A09}" type="pres">
      <dgm:prSet presAssocID="{F6D47954-14C8-431B-A6EA-0980DC6500E8}" presName="textRect" presStyleLbl="revTx" presStyleIdx="0" presStyleCnt="6">
        <dgm:presLayoutVars>
          <dgm:chMax val="1"/>
          <dgm:chPref val="1"/>
        </dgm:presLayoutVars>
      </dgm:prSet>
      <dgm:spPr/>
    </dgm:pt>
    <dgm:pt modelId="{C70E40E0-D277-4BDE-A076-C92B4C9227FA}" type="pres">
      <dgm:prSet presAssocID="{99CCF60E-6132-4C97-BCDC-C9392CA32DCA}" presName="sibTrans" presStyleLbl="sibTrans2D1" presStyleIdx="0" presStyleCnt="0"/>
      <dgm:spPr/>
    </dgm:pt>
    <dgm:pt modelId="{349BF068-0865-4C29-9C96-7789BCCE6820}" type="pres">
      <dgm:prSet presAssocID="{39DF42EF-E68F-4664-9AE9-76B5CA80F29E}" presName="compNode" presStyleCnt="0"/>
      <dgm:spPr/>
    </dgm:pt>
    <dgm:pt modelId="{39E06E08-F616-4B85-A47D-C6C518AFF09A}" type="pres">
      <dgm:prSet presAssocID="{39DF42EF-E68F-4664-9AE9-76B5CA80F29E}" presName="iconBgRect" presStyleLbl="bgShp" presStyleIdx="1" presStyleCnt="6"/>
      <dgm:spPr/>
    </dgm:pt>
    <dgm:pt modelId="{6EF2EF84-8EE2-4AF1-8774-A25F194EDDDC}" type="pres">
      <dgm:prSet presAssocID="{39DF42EF-E68F-4664-9AE9-76B5CA80F29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mployee Badge"/>
        </a:ext>
      </dgm:extLst>
    </dgm:pt>
    <dgm:pt modelId="{4E36A21F-C5BE-46E0-8FF0-A05D880A82BA}" type="pres">
      <dgm:prSet presAssocID="{39DF42EF-E68F-4664-9AE9-76B5CA80F29E}" presName="spaceRect" presStyleCnt="0"/>
      <dgm:spPr/>
    </dgm:pt>
    <dgm:pt modelId="{08713A9A-B460-4862-8DA3-84B66D1736B0}" type="pres">
      <dgm:prSet presAssocID="{39DF42EF-E68F-4664-9AE9-76B5CA80F29E}" presName="textRect" presStyleLbl="revTx" presStyleIdx="1" presStyleCnt="6">
        <dgm:presLayoutVars>
          <dgm:chMax val="1"/>
          <dgm:chPref val="1"/>
        </dgm:presLayoutVars>
      </dgm:prSet>
      <dgm:spPr/>
    </dgm:pt>
    <dgm:pt modelId="{DE591DC0-F3E3-476E-A11F-A526FFB87819}" type="pres">
      <dgm:prSet presAssocID="{D087FD0B-A7BC-42DA-A74E-2D2800C8E87B}" presName="sibTrans" presStyleLbl="sibTrans2D1" presStyleIdx="0" presStyleCnt="0"/>
      <dgm:spPr/>
    </dgm:pt>
    <dgm:pt modelId="{6DD5DC63-EC52-4AC7-98F4-5A357AE14B7D}" type="pres">
      <dgm:prSet presAssocID="{CCAE7828-E6A6-4212-A805-8623B15DA455}" presName="compNode" presStyleCnt="0"/>
      <dgm:spPr/>
    </dgm:pt>
    <dgm:pt modelId="{F8C16FF9-5243-47C9-84E3-FD21D1DE8D93}" type="pres">
      <dgm:prSet presAssocID="{CCAE7828-E6A6-4212-A805-8623B15DA455}" presName="iconBgRect" presStyleLbl="bgShp" presStyleIdx="2" presStyleCnt="6"/>
      <dgm:spPr/>
    </dgm:pt>
    <dgm:pt modelId="{E926AFE6-791B-4DD5-8F45-B3BA0EAA3372}" type="pres">
      <dgm:prSet presAssocID="{CCAE7828-E6A6-4212-A805-8623B15DA455}"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E38DE690-A551-4AF9-9785-2AB40D8F1C74}" type="pres">
      <dgm:prSet presAssocID="{CCAE7828-E6A6-4212-A805-8623B15DA455}" presName="spaceRect" presStyleCnt="0"/>
      <dgm:spPr/>
    </dgm:pt>
    <dgm:pt modelId="{4AE27F7E-ED01-4FFF-B058-8A667D7840E8}" type="pres">
      <dgm:prSet presAssocID="{CCAE7828-E6A6-4212-A805-8623B15DA455}" presName="textRect" presStyleLbl="revTx" presStyleIdx="2" presStyleCnt="6">
        <dgm:presLayoutVars>
          <dgm:chMax val="1"/>
          <dgm:chPref val="1"/>
        </dgm:presLayoutVars>
      </dgm:prSet>
      <dgm:spPr/>
    </dgm:pt>
    <dgm:pt modelId="{1E1B694A-ABBD-49DC-9D34-AF75B199E13E}" type="pres">
      <dgm:prSet presAssocID="{7AB08802-89A3-4F61-BD29-3BD5262DC27B}" presName="sibTrans" presStyleLbl="sibTrans2D1" presStyleIdx="0" presStyleCnt="0"/>
      <dgm:spPr/>
    </dgm:pt>
    <dgm:pt modelId="{EB1EAFD4-19D8-4849-A7BD-F0A73ECF1670}" type="pres">
      <dgm:prSet presAssocID="{32E45267-EC05-4040-AA2E-6AF7B17A3980}" presName="compNode" presStyleCnt="0"/>
      <dgm:spPr/>
    </dgm:pt>
    <dgm:pt modelId="{420991BF-F2A6-4E8D-B865-90715E58D3DA}" type="pres">
      <dgm:prSet presAssocID="{32E45267-EC05-4040-AA2E-6AF7B17A3980}" presName="iconBgRect" presStyleLbl="bgShp" presStyleIdx="3" presStyleCnt="6"/>
      <dgm:spPr/>
    </dgm:pt>
    <dgm:pt modelId="{E79C7AE6-2181-411E-A33C-A098FBB3C67A}" type="pres">
      <dgm:prSet presAssocID="{32E45267-EC05-4040-AA2E-6AF7B17A398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
        </a:ext>
      </dgm:extLst>
    </dgm:pt>
    <dgm:pt modelId="{38728FBE-ACC5-4460-B5F3-28530570AF2B}" type="pres">
      <dgm:prSet presAssocID="{32E45267-EC05-4040-AA2E-6AF7B17A3980}" presName="spaceRect" presStyleCnt="0"/>
      <dgm:spPr/>
    </dgm:pt>
    <dgm:pt modelId="{B3179A8D-6413-4B1A-92E6-0BF32F10898C}" type="pres">
      <dgm:prSet presAssocID="{32E45267-EC05-4040-AA2E-6AF7B17A3980}" presName="textRect" presStyleLbl="revTx" presStyleIdx="3" presStyleCnt="6">
        <dgm:presLayoutVars>
          <dgm:chMax val="1"/>
          <dgm:chPref val="1"/>
        </dgm:presLayoutVars>
      </dgm:prSet>
      <dgm:spPr/>
    </dgm:pt>
    <dgm:pt modelId="{2D11629C-5ACD-4AE2-BC39-C5B54821F7F0}" type="pres">
      <dgm:prSet presAssocID="{44ADA71F-D7AC-4D12-839D-16163A2341E0}" presName="sibTrans" presStyleLbl="sibTrans2D1" presStyleIdx="0" presStyleCnt="0"/>
      <dgm:spPr/>
    </dgm:pt>
    <dgm:pt modelId="{2E5706CA-FEDD-4601-BDB8-C0F6CB550FB9}" type="pres">
      <dgm:prSet presAssocID="{75C881EE-366A-49EB-99DD-F455E8999322}" presName="compNode" presStyleCnt="0"/>
      <dgm:spPr/>
    </dgm:pt>
    <dgm:pt modelId="{C797FFDB-8D10-4D2B-90B2-1069E9C5C821}" type="pres">
      <dgm:prSet presAssocID="{75C881EE-366A-49EB-99DD-F455E8999322}" presName="iconBgRect" presStyleLbl="bgShp" presStyleIdx="4" presStyleCnt="6"/>
      <dgm:spPr/>
    </dgm:pt>
    <dgm:pt modelId="{DD10D18D-8DFD-4B51-BB1B-72F61DDC5967}" type="pres">
      <dgm:prSet presAssocID="{75C881EE-366A-49EB-99DD-F455E899932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ily Calendar"/>
        </a:ext>
      </dgm:extLst>
    </dgm:pt>
    <dgm:pt modelId="{D25CC8DB-8D60-45FF-99AF-4A06F34FDFC3}" type="pres">
      <dgm:prSet presAssocID="{75C881EE-366A-49EB-99DD-F455E8999322}" presName="spaceRect" presStyleCnt="0"/>
      <dgm:spPr/>
    </dgm:pt>
    <dgm:pt modelId="{2CDF0DB8-09F5-43D1-9A64-470E57ECB321}" type="pres">
      <dgm:prSet presAssocID="{75C881EE-366A-49EB-99DD-F455E8999322}" presName="textRect" presStyleLbl="revTx" presStyleIdx="4" presStyleCnt="6">
        <dgm:presLayoutVars>
          <dgm:chMax val="1"/>
          <dgm:chPref val="1"/>
        </dgm:presLayoutVars>
      </dgm:prSet>
      <dgm:spPr/>
    </dgm:pt>
    <dgm:pt modelId="{64B1997B-28C6-44BE-8630-78A0CB3A8BD7}" type="pres">
      <dgm:prSet presAssocID="{00D26A70-21BA-4291-A2B0-D8E80F9C9277}" presName="sibTrans" presStyleLbl="sibTrans2D1" presStyleIdx="0" presStyleCnt="0"/>
      <dgm:spPr/>
    </dgm:pt>
    <dgm:pt modelId="{D6D2559D-55B5-4E79-A21A-50ED62BA940A}" type="pres">
      <dgm:prSet presAssocID="{704F9275-1F4E-41AB-BABE-199B810E54CE}" presName="compNode" presStyleCnt="0"/>
      <dgm:spPr/>
    </dgm:pt>
    <dgm:pt modelId="{CBF42FC2-6495-404C-85D3-D1028ADFF051}" type="pres">
      <dgm:prSet presAssocID="{704F9275-1F4E-41AB-BABE-199B810E54CE}" presName="iconBgRect" presStyleLbl="bgShp" presStyleIdx="5" presStyleCnt="6"/>
      <dgm:spPr/>
    </dgm:pt>
    <dgm:pt modelId="{5E65EC0A-9075-466F-9E20-A43312CB43BE}" type="pres">
      <dgm:prSet presAssocID="{704F9275-1F4E-41AB-BABE-199B810E54C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redit card"/>
        </a:ext>
      </dgm:extLst>
    </dgm:pt>
    <dgm:pt modelId="{8EC297DA-0838-4F9C-A84D-A212003D32EF}" type="pres">
      <dgm:prSet presAssocID="{704F9275-1F4E-41AB-BABE-199B810E54CE}" presName="spaceRect" presStyleCnt="0"/>
      <dgm:spPr/>
    </dgm:pt>
    <dgm:pt modelId="{7C4DDD4A-A730-441E-91D5-088E4BA47029}" type="pres">
      <dgm:prSet presAssocID="{704F9275-1F4E-41AB-BABE-199B810E54CE}" presName="textRect" presStyleLbl="revTx" presStyleIdx="5" presStyleCnt="6">
        <dgm:presLayoutVars>
          <dgm:chMax val="1"/>
          <dgm:chPref val="1"/>
        </dgm:presLayoutVars>
      </dgm:prSet>
      <dgm:spPr/>
    </dgm:pt>
  </dgm:ptLst>
  <dgm:cxnLst>
    <dgm:cxn modelId="{E5C1FF03-9DE8-459E-A72E-A09689C6CA18}" srcId="{D2B3D82F-4F1E-4F9D-9614-7144F57CD0E7}" destId="{CCAE7828-E6A6-4212-A805-8623B15DA455}" srcOrd="2" destOrd="0" parTransId="{254EAD31-F335-4016-94B6-7C93FC225718}" sibTransId="{7AB08802-89A3-4F61-BD29-3BD5262DC27B}"/>
    <dgm:cxn modelId="{6D4D8744-C069-4417-B01F-AB8E8944014D}" type="presOf" srcId="{00D26A70-21BA-4291-A2B0-D8E80F9C9277}" destId="{64B1997B-28C6-44BE-8630-78A0CB3A8BD7}" srcOrd="0" destOrd="0" presId="urn:microsoft.com/office/officeart/2018/2/layout/IconCircleList"/>
    <dgm:cxn modelId="{8BB09664-2C1B-4486-A165-52F1845E51A7}" srcId="{D2B3D82F-4F1E-4F9D-9614-7144F57CD0E7}" destId="{704F9275-1F4E-41AB-BABE-199B810E54CE}" srcOrd="5" destOrd="0" parTransId="{3CC62F81-8CDB-41D3-9760-57CD5CA270D8}" sibTransId="{77F777E5-5D8B-4DE7-B4C8-1B350BE3CF85}"/>
    <dgm:cxn modelId="{BA587571-1E30-4EBA-A8C1-C15E41BB2FFC}" srcId="{D2B3D82F-4F1E-4F9D-9614-7144F57CD0E7}" destId="{39DF42EF-E68F-4664-9AE9-76B5CA80F29E}" srcOrd="1" destOrd="0" parTransId="{3A97EE80-A9E3-4BB7-BD39-BFBC8B9A5F10}" sibTransId="{D087FD0B-A7BC-42DA-A74E-2D2800C8E87B}"/>
    <dgm:cxn modelId="{0CB9EC8F-69EC-4201-9A0B-B8C7F4FFD665}" type="presOf" srcId="{44ADA71F-D7AC-4D12-839D-16163A2341E0}" destId="{2D11629C-5ACD-4AE2-BC39-C5B54821F7F0}" srcOrd="0" destOrd="0" presId="urn:microsoft.com/office/officeart/2018/2/layout/IconCircleList"/>
    <dgm:cxn modelId="{27B5A499-81D4-4BD4-BD2E-C68B3D7540E2}" type="presOf" srcId="{CCAE7828-E6A6-4212-A805-8623B15DA455}" destId="{4AE27F7E-ED01-4FFF-B058-8A667D7840E8}" srcOrd="0" destOrd="0" presId="urn:microsoft.com/office/officeart/2018/2/layout/IconCircleList"/>
    <dgm:cxn modelId="{8E8C08A9-6860-4EE5-B6D4-059FC88C3D4A}" type="presOf" srcId="{F6D47954-14C8-431B-A6EA-0980DC6500E8}" destId="{558DC340-D94C-4C3F-8AE0-B8996C3E4A09}" srcOrd="0" destOrd="0" presId="urn:microsoft.com/office/officeart/2018/2/layout/IconCircleList"/>
    <dgm:cxn modelId="{040F21AF-9390-42C0-AC44-8D98EC726F1E}" type="presOf" srcId="{D2B3D82F-4F1E-4F9D-9614-7144F57CD0E7}" destId="{1ED302F3-07E1-47E4-935D-4EC7218BE24E}" srcOrd="0" destOrd="0" presId="urn:microsoft.com/office/officeart/2018/2/layout/IconCircleList"/>
    <dgm:cxn modelId="{36C5F9B3-32B7-470C-92D7-26D2676F22E3}" type="presOf" srcId="{32E45267-EC05-4040-AA2E-6AF7B17A3980}" destId="{B3179A8D-6413-4B1A-92E6-0BF32F10898C}" srcOrd="0" destOrd="0" presId="urn:microsoft.com/office/officeart/2018/2/layout/IconCircleList"/>
    <dgm:cxn modelId="{141056D4-9367-4205-8C35-685E179CEE68}" srcId="{D2B3D82F-4F1E-4F9D-9614-7144F57CD0E7}" destId="{F6D47954-14C8-431B-A6EA-0980DC6500E8}" srcOrd="0" destOrd="0" parTransId="{1DBEB465-FA8C-47D0-8464-3393AC73BADC}" sibTransId="{99CCF60E-6132-4C97-BCDC-C9392CA32DCA}"/>
    <dgm:cxn modelId="{79380FE0-A047-481C-A667-F95504D577CF}" type="presOf" srcId="{D087FD0B-A7BC-42DA-A74E-2D2800C8E87B}" destId="{DE591DC0-F3E3-476E-A11F-A526FFB87819}" srcOrd="0" destOrd="0" presId="urn:microsoft.com/office/officeart/2018/2/layout/IconCircleList"/>
    <dgm:cxn modelId="{19D918E3-F774-450E-A7A4-AAA5480DF610}" type="presOf" srcId="{704F9275-1F4E-41AB-BABE-199B810E54CE}" destId="{7C4DDD4A-A730-441E-91D5-088E4BA47029}" srcOrd="0" destOrd="0" presId="urn:microsoft.com/office/officeart/2018/2/layout/IconCircleList"/>
    <dgm:cxn modelId="{AA2217EC-1A9D-47A9-9E55-2B58A1DFDDD0}" type="presOf" srcId="{39DF42EF-E68F-4664-9AE9-76B5CA80F29E}" destId="{08713A9A-B460-4862-8DA3-84B66D1736B0}" srcOrd="0" destOrd="0" presId="urn:microsoft.com/office/officeart/2018/2/layout/IconCircleList"/>
    <dgm:cxn modelId="{2136C9EC-0B16-4F0B-A715-4E68F38246E4}" srcId="{D2B3D82F-4F1E-4F9D-9614-7144F57CD0E7}" destId="{75C881EE-366A-49EB-99DD-F455E8999322}" srcOrd="4" destOrd="0" parTransId="{5FA9F4C9-3E72-4D5E-A111-97E6D77F8B18}" sibTransId="{00D26A70-21BA-4291-A2B0-D8E80F9C9277}"/>
    <dgm:cxn modelId="{4F8EA1EE-22A9-47CB-960A-0001D30C2E6E}" srcId="{D2B3D82F-4F1E-4F9D-9614-7144F57CD0E7}" destId="{32E45267-EC05-4040-AA2E-6AF7B17A3980}" srcOrd="3" destOrd="0" parTransId="{05378717-1984-4342-BB22-7381FC61FDA4}" sibTransId="{44ADA71F-D7AC-4D12-839D-16163A2341E0}"/>
    <dgm:cxn modelId="{291E2EF1-EEEF-4565-B956-D815DF5B3CF2}" type="presOf" srcId="{7AB08802-89A3-4F61-BD29-3BD5262DC27B}" destId="{1E1B694A-ABBD-49DC-9D34-AF75B199E13E}" srcOrd="0" destOrd="0" presId="urn:microsoft.com/office/officeart/2018/2/layout/IconCircleList"/>
    <dgm:cxn modelId="{5F3129F4-6074-43C9-BC88-8CEA37E46ED8}" type="presOf" srcId="{99CCF60E-6132-4C97-BCDC-C9392CA32DCA}" destId="{C70E40E0-D277-4BDE-A076-C92B4C9227FA}" srcOrd="0" destOrd="0" presId="urn:microsoft.com/office/officeart/2018/2/layout/IconCircleList"/>
    <dgm:cxn modelId="{61D733F9-C046-4B63-AB05-1C428C358890}" type="presOf" srcId="{75C881EE-366A-49EB-99DD-F455E8999322}" destId="{2CDF0DB8-09F5-43D1-9A64-470E57ECB321}" srcOrd="0" destOrd="0" presId="urn:microsoft.com/office/officeart/2018/2/layout/IconCircleList"/>
    <dgm:cxn modelId="{B9B1C3A1-1EAE-41FE-BCE8-3FADBBC40FD4}" type="presParOf" srcId="{1ED302F3-07E1-47E4-935D-4EC7218BE24E}" destId="{7A4F5441-A22E-4140-BA2D-022DA57BDC6B}" srcOrd="0" destOrd="0" presId="urn:microsoft.com/office/officeart/2018/2/layout/IconCircleList"/>
    <dgm:cxn modelId="{B9E9AF32-F61D-4E9D-889A-5743F1E8A47E}" type="presParOf" srcId="{7A4F5441-A22E-4140-BA2D-022DA57BDC6B}" destId="{118102F9-947C-42D3-8801-687AD46BF1DF}" srcOrd="0" destOrd="0" presId="urn:microsoft.com/office/officeart/2018/2/layout/IconCircleList"/>
    <dgm:cxn modelId="{28DF94E0-D443-4C7E-9CF7-E073225ECC70}" type="presParOf" srcId="{118102F9-947C-42D3-8801-687AD46BF1DF}" destId="{2F2503C9-BCF0-4998-A018-8F538F9C7E35}" srcOrd="0" destOrd="0" presId="urn:microsoft.com/office/officeart/2018/2/layout/IconCircleList"/>
    <dgm:cxn modelId="{271CA0B2-EAB5-4002-BA53-57949F51F9F3}" type="presParOf" srcId="{118102F9-947C-42D3-8801-687AD46BF1DF}" destId="{10111CF7-D64E-41DF-B6D0-2C091EA982AC}" srcOrd="1" destOrd="0" presId="urn:microsoft.com/office/officeart/2018/2/layout/IconCircleList"/>
    <dgm:cxn modelId="{99B526CC-813A-4FCA-ADC3-94CF3C474B7E}" type="presParOf" srcId="{118102F9-947C-42D3-8801-687AD46BF1DF}" destId="{76545308-8BE8-45CB-BE27-1B46703F3BBA}" srcOrd="2" destOrd="0" presId="urn:microsoft.com/office/officeart/2018/2/layout/IconCircleList"/>
    <dgm:cxn modelId="{5FFE4629-A3E4-484D-B2A1-946D9F02F3D9}" type="presParOf" srcId="{118102F9-947C-42D3-8801-687AD46BF1DF}" destId="{558DC340-D94C-4C3F-8AE0-B8996C3E4A09}" srcOrd="3" destOrd="0" presId="urn:microsoft.com/office/officeart/2018/2/layout/IconCircleList"/>
    <dgm:cxn modelId="{16922234-3C81-4093-99F7-A4D4FA36F1FF}" type="presParOf" srcId="{7A4F5441-A22E-4140-BA2D-022DA57BDC6B}" destId="{C70E40E0-D277-4BDE-A076-C92B4C9227FA}" srcOrd="1" destOrd="0" presId="urn:microsoft.com/office/officeart/2018/2/layout/IconCircleList"/>
    <dgm:cxn modelId="{5CED9DBE-4418-4FC0-9E63-27C5FB8EF761}" type="presParOf" srcId="{7A4F5441-A22E-4140-BA2D-022DA57BDC6B}" destId="{349BF068-0865-4C29-9C96-7789BCCE6820}" srcOrd="2" destOrd="0" presId="urn:microsoft.com/office/officeart/2018/2/layout/IconCircleList"/>
    <dgm:cxn modelId="{473FDD1E-220B-4C06-8372-9173E66B0529}" type="presParOf" srcId="{349BF068-0865-4C29-9C96-7789BCCE6820}" destId="{39E06E08-F616-4B85-A47D-C6C518AFF09A}" srcOrd="0" destOrd="0" presId="urn:microsoft.com/office/officeart/2018/2/layout/IconCircleList"/>
    <dgm:cxn modelId="{E554B105-6BC0-465C-8AED-DF8EB008F6C0}" type="presParOf" srcId="{349BF068-0865-4C29-9C96-7789BCCE6820}" destId="{6EF2EF84-8EE2-4AF1-8774-A25F194EDDDC}" srcOrd="1" destOrd="0" presId="urn:microsoft.com/office/officeart/2018/2/layout/IconCircleList"/>
    <dgm:cxn modelId="{F4AFFF61-EC07-43CB-B3FC-27E370BB075B}" type="presParOf" srcId="{349BF068-0865-4C29-9C96-7789BCCE6820}" destId="{4E36A21F-C5BE-46E0-8FF0-A05D880A82BA}" srcOrd="2" destOrd="0" presId="urn:microsoft.com/office/officeart/2018/2/layout/IconCircleList"/>
    <dgm:cxn modelId="{50D351A2-13F4-4350-8822-DD37EB2FB98C}" type="presParOf" srcId="{349BF068-0865-4C29-9C96-7789BCCE6820}" destId="{08713A9A-B460-4862-8DA3-84B66D1736B0}" srcOrd="3" destOrd="0" presId="urn:microsoft.com/office/officeart/2018/2/layout/IconCircleList"/>
    <dgm:cxn modelId="{5DFC9566-CAE2-4FD9-965C-95A31ADC01D3}" type="presParOf" srcId="{7A4F5441-A22E-4140-BA2D-022DA57BDC6B}" destId="{DE591DC0-F3E3-476E-A11F-A526FFB87819}" srcOrd="3" destOrd="0" presId="urn:microsoft.com/office/officeart/2018/2/layout/IconCircleList"/>
    <dgm:cxn modelId="{3C2A9EFA-E012-4EFE-875E-255C45C9227E}" type="presParOf" srcId="{7A4F5441-A22E-4140-BA2D-022DA57BDC6B}" destId="{6DD5DC63-EC52-4AC7-98F4-5A357AE14B7D}" srcOrd="4" destOrd="0" presId="urn:microsoft.com/office/officeart/2018/2/layout/IconCircleList"/>
    <dgm:cxn modelId="{CB4FD667-DD75-44EF-9103-C72DE8F4D6C4}" type="presParOf" srcId="{6DD5DC63-EC52-4AC7-98F4-5A357AE14B7D}" destId="{F8C16FF9-5243-47C9-84E3-FD21D1DE8D93}" srcOrd="0" destOrd="0" presId="urn:microsoft.com/office/officeart/2018/2/layout/IconCircleList"/>
    <dgm:cxn modelId="{6C7AC13D-C02D-48B3-BDAE-BC6B64CB4026}" type="presParOf" srcId="{6DD5DC63-EC52-4AC7-98F4-5A357AE14B7D}" destId="{E926AFE6-791B-4DD5-8F45-B3BA0EAA3372}" srcOrd="1" destOrd="0" presId="urn:microsoft.com/office/officeart/2018/2/layout/IconCircleList"/>
    <dgm:cxn modelId="{112BB279-8FFE-45F0-AFF4-A6AA753FAD27}" type="presParOf" srcId="{6DD5DC63-EC52-4AC7-98F4-5A357AE14B7D}" destId="{E38DE690-A551-4AF9-9785-2AB40D8F1C74}" srcOrd="2" destOrd="0" presId="urn:microsoft.com/office/officeart/2018/2/layout/IconCircleList"/>
    <dgm:cxn modelId="{E4D6BEE1-98B2-4B0B-A16E-7322A8EAA021}" type="presParOf" srcId="{6DD5DC63-EC52-4AC7-98F4-5A357AE14B7D}" destId="{4AE27F7E-ED01-4FFF-B058-8A667D7840E8}" srcOrd="3" destOrd="0" presId="urn:microsoft.com/office/officeart/2018/2/layout/IconCircleList"/>
    <dgm:cxn modelId="{641998B1-F409-4199-B254-FA91141934D7}" type="presParOf" srcId="{7A4F5441-A22E-4140-BA2D-022DA57BDC6B}" destId="{1E1B694A-ABBD-49DC-9D34-AF75B199E13E}" srcOrd="5" destOrd="0" presId="urn:microsoft.com/office/officeart/2018/2/layout/IconCircleList"/>
    <dgm:cxn modelId="{29109657-443A-42A4-82A5-8C3131B9D687}" type="presParOf" srcId="{7A4F5441-A22E-4140-BA2D-022DA57BDC6B}" destId="{EB1EAFD4-19D8-4849-A7BD-F0A73ECF1670}" srcOrd="6" destOrd="0" presId="urn:microsoft.com/office/officeart/2018/2/layout/IconCircleList"/>
    <dgm:cxn modelId="{C0CB4596-34F4-45B2-9B73-7259B265715B}" type="presParOf" srcId="{EB1EAFD4-19D8-4849-A7BD-F0A73ECF1670}" destId="{420991BF-F2A6-4E8D-B865-90715E58D3DA}" srcOrd="0" destOrd="0" presId="urn:microsoft.com/office/officeart/2018/2/layout/IconCircleList"/>
    <dgm:cxn modelId="{497E7819-F9CE-463E-BA1C-D159864C2A34}" type="presParOf" srcId="{EB1EAFD4-19D8-4849-A7BD-F0A73ECF1670}" destId="{E79C7AE6-2181-411E-A33C-A098FBB3C67A}" srcOrd="1" destOrd="0" presId="urn:microsoft.com/office/officeart/2018/2/layout/IconCircleList"/>
    <dgm:cxn modelId="{77B79DF5-D9A1-465A-96EC-AF78CDFB1765}" type="presParOf" srcId="{EB1EAFD4-19D8-4849-A7BD-F0A73ECF1670}" destId="{38728FBE-ACC5-4460-B5F3-28530570AF2B}" srcOrd="2" destOrd="0" presId="urn:microsoft.com/office/officeart/2018/2/layout/IconCircleList"/>
    <dgm:cxn modelId="{A668C5B1-984C-449A-BDFF-1AFD59A92E9A}" type="presParOf" srcId="{EB1EAFD4-19D8-4849-A7BD-F0A73ECF1670}" destId="{B3179A8D-6413-4B1A-92E6-0BF32F10898C}" srcOrd="3" destOrd="0" presId="urn:microsoft.com/office/officeart/2018/2/layout/IconCircleList"/>
    <dgm:cxn modelId="{01AA9CBC-B27B-4F70-B063-FD1C474586EC}" type="presParOf" srcId="{7A4F5441-A22E-4140-BA2D-022DA57BDC6B}" destId="{2D11629C-5ACD-4AE2-BC39-C5B54821F7F0}" srcOrd="7" destOrd="0" presId="urn:microsoft.com/office/officeart/2018/2/layout/IconCircleList"/>
    <dgm:cxn modelId="{33DE873B-C278-49B8-A2AB-6F17D18148D9}" type="presParOf" srcId="{7A4F5441-A22E-4140-BA2D-022DA57BDC6B}" destId="{2E5706CA-FEDD-4601-BDB8-C0F6CB550FB9}" srcOrd="8" destOrd="0" presId="urn:microsoft.com/office/officeart/2018/2/layout/IconCircleList"/>
    <dgm:cxn modelId="{8E1E382E-1E64-47FB-B592-4A445F4FF1CA}" type="presParOf" srcId="{2E5706CA-FEDD-4601-BDB8-C0F6CB550FB9}" destId="{C797FFDB-8D10-4D2B-90B2-1069E9C5C821}" srcOrd="0" destOrd="0" presId="urn:microsoft.com/office/officeart/2018/2/layout/IconCircleList"/>
    <dgm:cxn modelId="{2A515F69-756D-4680-B9C7-089B6A8CE2A5}" type="presParOf" srcId="{2E5706CA-FEDD-4601-BDB8-C0F6CB550FB9}" destId="{DD10D18D-8DFD-4B51-BB1B-72F61DDC5967}" srcOrd="1" destOrd="0" presId="urn:microsoft.com/office/officeart/2018/2/layout/IconCircleList"/>
    <dgm:cxn modelId="{C43B5249-0B23-4DE5-B795-2AF7A776D371}" type="presParOf" srcId="{2E5706CA-FEDD-4601-BDB8-C0F6CB550FB9}" destId="{D25CC8DB-8D60-45FF-99AF-4A06F34FDFC3}" srcOrd="2" destOrd="0" presId="urn:microsoft.com/office/officeart/2018/2/layout/IconCircleList"/>
    <dgm:cxn modelId="{12D18B71-3A03-49EB-85EE-B37214241186}" type="presParOf" srcId="{2E5706CA-FEDD-4601-BDB8-C0F6CB550FB9}" destId="{2CDF0DB8-09F5-43D1-9A64-470E57ECB321}" srcOrd="3" destOrd="0" presId="urn:microsoft.com/office/officeart/2018/2/layout/IconCircleList"/>
    <dgm:cxn modelId="{38B1F655-0579-4B07-9531-795E850A6F26}" type="presParOf" srcId="{7A4F5441-A22E-4140-BA2D-022DA57BDC6B}" destId="{64B1997B-28C6-44BE-8630-78A0CB3A8BD7}" srcOrd="9" destOrd="0" presId="urn:microsoft.com/office/officeart/2018/2/layout/IconCircleList"/>
    <dgm:cxn modelId="{F490DB0E-0834-42FF-B1C0-F9D340B62ECC}" type="presParOf" srcId="{7A4F5441-A22E-4140-BA2D-022DA57BDC6B}" destId="{D6D2559D-55B5-4E79-A21A-50ED62BA940A}" srcOrd="10" destOrd="0" presId="urn:microsoft.com/office/officeart/2018/2/layout/IconCircleList"/>
    <dgm:cxn modelId="{3AB3152D-C983-4E4C-BEA9-4FC50ECBDE74}" type="presParOf" srcId="{D6D2559D-55B5-4E79-A21A-50ED62BA940A}" destId="{CBF42FC2-6495-404C-85D3-D1028ADFF051}" srcOrd="0" destOrd="0" presId="urn:microsoft.com/office/officeart/2018/2/layout/IconCircleList"/>
    <dgm:cxn modelId="{ED33C790-7414-4F6A-8A49-32F2113963FC}" type="presParOf" srcId="{D6D2559D-55B5-4E79-A21A-50ED62BA940A}" destId="{5E65EC0A-9075-466F-9E20-A43312CB43BE}" srcOrd="1" destOrd="0" presId="urn:microsoft.com/office/officeart/2018/2/layout/IconCircleList"/>
    <dgm:cxn modelId="{4614DC93-9312-4615-BB46-34A559EF7769}" type="presParOf" srcId="{D6D2559D-55B5-4E79-A21A-50ED62BA940A}" destId="{8EC297DA-0838-4F9C-A84D-A212003D32EF}" srcOrd="2" destOrd="0" presId="urn:microsoft.com/office/officeart/2018/2/layout/IconCircleList"/>
    <dgm:cxn modelId="{9A8EF6B3-1916-47FF-8F01-F9A17AB47BC8}" type="presParOf" srcId="{D6D2559D-55B5-4E79-A21A-50ED62BA940A}" destId="{7C4DDD4A-A730-441E-91D5-088E4BA4702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A2D6D9-112C-4243-9A23-359A0318478B}"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09CBADA9-FFAD-40F2-9D90-708AE706BC8D}">
      <dgm:prSet/>
      <dgm:spPr/>
      <dgm:t>
        <a:bodyPr/>
        <a:lstStyle/>
        <a:p>
          <a:endParaRPr lang="en-US" dirty="0"/>
        </a:p>
      </dgm:t>
    </dgm:pt>
    <dgm:pt modelId="{A7D5C93D-1D2D-447F-97C9-FE864DE959EF}" type="parTrans" cxnId="{75A9FB25-1460-4FC8-90F1-AF51066D270E}">
      <dgm:prSet/>
      <dgm:spPr/>
      <dgm:t>
        <a:bodyPr/>
        <a:lstStyle/>
        <a:p>
          <a:endParaRPr lang="en-US"/>
        </a:p>
      </dgm:t>
    </dgm:pt>
    <dgm:pt modelId="{0916F024-20FF-4ABD-AA76-02D1D846002B}" type="sibTrans" cxnId="{75A9FB25-1460-4FC8-90F1-AF51066D270E}">
      <dgm:prSet/>
      <dgm:spPr/>
      <dgm:t>
        <a:bodyPr/>
        <a:lstStyle/>
        <a:p>
          <a:endParaRPr lang="en-US"/>
        </a:p>
      </dgm:t>
    </dgm:pt>
    <dgm:pt modelId="{7A397BBD-E3CA-4A50-933A-DEB1F9F2A1C0}">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Credit Risk Assessment</a:t>
          </a:r>
          <a:r>
            <a:rPr lang="en-US" dirty="0">
              <a:latin typeface="Calibri" panose="020F0502020204030204" pitchFamily="34" charset="0"/>
              <a:ea typeface="Calibri" panose="020F0502020204030204" pitchFamily="34" charset="0"/>
              <a:cs typeface="Calibri" panose="020F0502020204030204" pitchFamily="34" charset="0"/>
            </a:rPr>
            <a:t>: Identify high-risk customers based on loan delays, outstanding debt, and credit utilization ratio.</a:t>
          </a:r>
        </a:p>
      </dgm:t>
    </dgm:pt>
    <dgm:pt modelId="{B1A779C8-B014-4766-BB57-5F9745FF09BF}" type="parTrans" cxnId="{4DF01B4F-08FF-4339-ADCD-51E842CF70C9}">
      <dgm:prSet/>
      <dgm:spPr/>
      <dgm:t>
        <a:bodyPr/>
        <a:lstStyle/>
        <a:p>
          <a:endParaRPr lang="en-US"/>
        </a:p>
      </dgm:t>
    </dgm:pt>
    <dgm:pt modelId="{E160EDBC-EB74-407D-95E5-254C06E4468E}" type="sibTrans" cxnId="{4DF01B4F-08FF-4339-ADCD-51E842CF70C9}">
      <dgm:prSet/>
      <dgm:spPr/>
      <dgm:t>
        <a:bodyPr/>
        <a:lstStyle/>
        <a:p>
          <a:endParaRPr lang="en-US"/>
        </a:p>
      </dgm:t>
    </dgm:pt>
    <dgm:pt modelId="{8B9736C1-50AC-41D4-AFB7-08F29FD7A2CD}">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Segmentation</a:t>
          </a:r>
          <a:r>
            <a:rPr lang="en-US" dirty="0">
              <a:latin typeface="Calibri" panose="020F0502020204030204" pitchFamily="34" charset="0"/>
              <a:ea typeface="Calibri" panose="020F0502020204030204" pitchFamily="34" charset="0"/>
              <a:cs typeface="Calibri" panose="020F0502020204030204" pitchFamily="34" charset="0"/>
            </a:rPr>
            <a:t>: Group customers by financial behavior, loan types, or credit scores.</a:t>
          </a:r>
        </a:p>
      </dgm:t>
    </dgm:pt>
    <dgm:pt modelId="{C4CB25FE-E3BA-4236-B53B-BE91FA00A26F}" type="parTrans" cxnId="{7DD2BF8E-0746-4E5D-BF00-318CA6C21316}">
      <dgm:prSet/>
      <dgm:spPr/>
      <dgm:t>
        <a:bodyPr/>
        <a:lstStyle/>
        <a:p>
          <a:endParaRPr lang="en-US"/>
        </a:p>
      </dgm:t>
    </dgm:pt>
    <dgm:pt modelId="{1F622C18-B673-4E39-8DBB-D9601EB7C082}" type="sibTrans" cxnId="{7DD2BF8E-0746-4E5D-BF00-318CA6C21316}">
      <dgm:prSet/>
      <dgm:spPr/>
      <dgm:t>
        <a:bodyPr/>
        <a:lstStyle/>
        <a:p>
          <a:endParaRPr lang="en-US"/>
        </a:p>
      </dgm:t>
    </dgm:pt>
    <dgm:pt modelId="{79751617-2285-4F0A-B5F3-9743EDB618C2}">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Predictive Analytics</a:t>
          </a:r>
          <a:r>
            <a:rPr lang="en-US" dirty="0">
              <a:latin typeface="Calibri" panose="020F0502020204030204" pitchFamily="34" charset="0"/>
              <a:ea typeface="Calibri" panose="020F0502020204030204" pitchFamily="34" charset="0"/>
              <a:cs typeface="Calibri" panose="020F0502020204030204" pitchFamily="34" charset="0"/>
            </a:rPr>
            <a:t>: Build a credit score prediction model or identify factors impacting the credit score</a:t>
          </a:r>
          <a:r>
            <a:rPr lang="en-US" dirty="0"/>
            <a:t>.</a:t>
          </a:r>
        </a:p>
      </dgm:t>
    </dgm:pt>
    <dgm:pt modelId="{BCC3CCC9-2B54-491A-8363-0F3136E4FCAF}" type="parTrans" cxnId="{BB383FAB-17A9-444E-B5D5-97FA72ED07A2}">
      <dgm:prSet/>
      <dgm:spPr/>
      <dgm:t>
        <a:bodyPr/>
        <a:lstStyle/>
        <a:p>
          <a:endParaRPr lang="en-US"/>
        </a:p>
      </dgm:t>
    </dgm:pt>
    <dgm:pt modelId="{DD6FAD20-DE05-489A-82CB-BE0593B6E293}" type="sibTrans" cxnId="{BB383FAB-17A9-444E-B5D5-97FA72ED07A2}">
      <dgm:prSet/>
      <dgm:spPr/>
      <dgm:t>
        <a:bodyPr/>
        <a:lstStyle/>
        <a:p>
          <a:endParaRPr lang="en-US"/>
        </a:p>
      </dgm:t>
    </dgm:pt>
    <dgm:pt modelId="{42E49FAA-FEC0-4B42-A919-CCE3872A19A4}">
      <dgm:prSet/>
      <dgm:spPr/>
      <dgm:t>
        <a:bodyPr/>
        <a:lstStyle/>
        <a:p>
          <a:r>
            <a:rPr lang="en-US" b="1" dirty="0">
              <a:latin typeface="Calibri" panose="020F0502020204030204" pitchFamily="34" charset="0"/>
              <a:ea typeface="Calibri" panose="020F0502020204030204" pitchFamily="34" charset="0"/>
              <a:cs typeface="Calibri" panose="020F0502020204030204" pitchFamily="34" charset="0"/>
            </a:rPr>
            <a:t>Behavior Analysis</a:t>
          </a:r>
          <a:r>
            <a:rPr lang="en-US" dirty="0">
              <a:latin typeface="Calibri" panose="020F0502020204030204" pitchFamily="34" charset="0"/>
              <a:ea typeface="Calibri" panose="020F0502020204030204" pitchFamily="34" charset="0"/>
              <a:cs typeface="Calibri" panose="020F0502020204030204" pitchFamily="34" charset="0"/>
            </a:rPr>
            <a:t>: Explore patterns in payment behavior and how they influence financial health.</a:t>
          </a:r>
        </a:p>
      </dgm:t>
    </dgm:pt>
    <dgm:pt modelId="{0C934BA4-43E2-45C9-95EA-7A9E264076A6}" type="parTrans" cxnId="{B8B0E8C0-A7C5-435F-9CEF-92E225DF8AF2}">
      <dgm:prSet/>
      <dgm:spPr/>
      <dgm:t>
        <a:bodyPr/>
        <a:lstStyle/>
        <a:p>
          <a:endParaRPr lang="en-US"/>
        </a:p>
      </dgm:t>
    </dgm:pt>
    <dgm:pt modelId="{036483A2-8C9C-4B26-8B50-ABB945C8BFCA}" type="sibTrans" cxnId="{B8B0E8C0-A7C5-435F-9CEF-92E225DF8AF2}">
      <dgm:prSet/>
      <dgm:spPr/>
      <dgm:t>
        <a:bodyPr/>
        <a:lstStyle/>
        <a:p>
          <a:endParaRPr lang="en-US"/>
        </a:p>
      </dgm:t>
    </dgm:pt>
    <dgm:pt modelId="{C7AD6455-4FA4-4476-B938-619EB9936489}" type="pres">
      <dgm:prSet presAssocID="{D4A2D6D9-112C-4243-9A23-359A0318478B}" presName="vert0" presStyleCnt="0">
        <dgm:presLayoutVars>
          <dgm:dir/>
          <dgm:animOne val="branch"/>
          <dgm:animLvl val="lvl"/>
        </dgm:presLayoutVars>
      </dgm:prSet>
      <dgm:spPr/>
    </dgm:pt>
    <dgm:pt modelId="{6F3CE1F4-618A-46E3-A525-1FC0AE6564CF}" type="pres">
      <dgm:prSet presAssocID="{09CBADA9-FFAD-40F2-9D90-708AE706BC8D}" presName="thickLine" presStyleLbl="alignNode1" presStyleIdx="0" presStyleCnt="1"/>
      <dgm:spPr/>
    </dgm:pt>
    <dgm:pt modelId="{0F7F8C53-881C-4D5C-9BD6-631EB228DC33}" type="pres">
      <dgm:prSet presAssocID="{09CBADA9-FFAD-40F2-9D90-708AE706BC8D}" presName="horz1" presStyleCnt="0"/>
      <dgm:spPr/>
    </dgm:pt>
    <dgm:pt modelId="{9419E17E-505E-43BA-8D0B-22ACEC97AA48}" type="pres">
      <dgm:prSet presAssocID="{09CBADA9-FFAD-40F2-9D90-708AE706BC8D}" presName="tx1" presStyleLbl="revTx" presStyleIdx="0" presStyleCnt="5"/>
      <dgm:spPr/>
    </dgm:pt>
    <dgm:pt modelId="{C577F5BC-9CE1-4097-863C-8C6DE6BDCA6D}" type="pres">
      <dgm:prSet presAssocID="{09CBADA9-FFAD-40F2-9D90-708AE706BC8D}" presName="vert1" presStyleCnt="0"/>
      <dgm:spPr/>
    </dgm:pt>
    <dgm:pt modelId="{B9365092-C8A1-48E2-873D-5E9325560DB3}" type="pres">
      <dgm:prSet presAssocID="{7A397BBD-E3CA-4A50-933A-DEB1F9F2A1C0}" presName="vertSpace2a" presStyleCnt="0"/>
      <dgm:spPr/>
    </dgm:pt>
    <dgm:pt modelId="{DFE1AF64-610C-451C-986B-9E6EA09E29CA}" type="pres">
      <dgm:prSet presAssocID="{7A397BBD-E3CA-4A50-933A-DEB1F9F2A1C0}" presName="horz2" presStyleCnt="0"/>
      <dgm:spPr/>
    </dgm:pt>
    <dgm:pt modelId="{09B51DB8-2A55-4834-9A14-F13A8D44B3EC}" type="pres">
      <dgm:prSet presAssocID="{7A397BBD-E3CA-4A50-933A-DEB1F9F2A1C0}" presName="horzSpace2" presStyleCnt="0"/>
      <dgm:spPr/>
    </dgm:pt>
    <dgm:pt modelId="{DFB2B52B-EC1B-43AF-A553-8D7793A0B281}" type="pres">
      <dgm:prSet presAssocID="{7A397BBD-E3CA-4A50-933A-DEB1F9F2A1C0}" presName="tx2" presStyleLbl="revTx" presStyleIdx="1" presStyleCnt="5" custScaleX="127389"/>
      <dgm:spPr/>
    </dgm:pt>
    <dgm:pt modelId="{254E3707-34E3-4478-B57D-262977FD919C}" type="pres">
      <dgm:prSet presAssocID="{7A397BBD-E3CA-4A50-933A-DEB1F9F2A1C0}" presName="vert2" presStyleCnt="0"/>
      <dgm:spPr/>
    </dgm:pt>
    <dgm:pt modelId="{D60AA08C-A3CC-477C-B315-79032624E750}" type="pres">
      <dgm:prSet presAssocID="{7A397BBD-E3CA-4A50-933A-DEB1F9F2A1C0}" presName="thinLine2b" presStyleLbl="callout" presStyleIdx="0" presStyleCnt="4"/>
      <dgm:spPr/>
    </dgm:pt>
    <dgm:pt modelId="{982884D7-5308-4D13-BB92-8FA8F9CD8730}" type="pres">
      <dgm:prSet presAssocID="{7A397BBD-E3CA-4A50-933A-DEB1F9F2A1C0}" presName="vertSpace2b" presStyleCnt="0"/>
      <dgm:spPr/>
    </dgm:pt>
    <dgm:pt modelId="{3B68DD1A-1A5D-4C4C-88DB-049AD71F046C}" type="pres">
      <dgm:prSet presAssocID="{8B9736C1-50AC-41D4-AFB7-08F29FD7A2CD}" presName="horz2" presStyleCnt="0"/>
      <dgm:spPr/>
    </dgm:pt>
    <dgm:pt modelId="{4E7E2816-C46B-425D-8E64-62B2FE01BFFD}" type="pres">
      <dgm:prSet presAssocID="{8B9736C1-50AC-41D4-AFB7-08F29FD7A2CD}" presName="horzSpace2" presStyleCnt="0"/>
      <dgm:spPr/>
    </dgm:pt>
    <dgm:pt modelId="{BB2D062A-C679-410F-9586-A4EF3A36C864}" type="pres">
      <dgm:prSet presAssocID="{8B9736C1-50AC-41D4-AFB7-08F29FD7A2CD}" presName="tx2" presStyleLbl="revTx" presStyleIdx="2" presStyleCnt="5" custScaleX="141508"/>
      <dgm:spPr/>
    </dgm:pt>
    <dgm:pt modelId="{D708165C-F686-47DE-B2AF-37F0A0879BDF}" type="pres">
      <dgm:prSet presAssocID="{8B9736C1-50AC-41D4-AFB7-08F29FD7A2CD}" presName="vert2" presStyleCnt="0"/>
      <dgm:spPr/>
    </dgm:pt>
    <dgm:pt modelId="{A696C358-4E4E-4FA0-A4B6-78DB214B2EFF}" type="pres">
      <dgm:prSet presAssocID="{8B9736C1-50AC-41D4-AFB7-08F29FD7A2CD}" presName="thinLine2b" presStyleLbl="callout" presStyleIdx="1" presStyleCnt="4"/>
      <dgm:spPr/>
    </dgm:pt>
    <dgm:pt modelId="{6092BB50-30EB-424A-8CEC-442048D2B06B}" type="pres">
      <dgm:prSet presAssocID="{8B9736C1-50AC-41D4-AFB7-08F29FD7A2CD}" presName="vertSpace2b" presStyleCnt="0"/>
      <dgm:spPr/>
    </dgm:pt>
    <dgm:pt modelId="{9EE58A04-B5E7-4B13-959D-8A8226F244FC}" type="pres">
      <dgm:prSet presAssocID="{79751617-2285-4F0A-B5F3-9743EDB618C2}" presName="horz2" presStyleCnt="0"/>
      <dgm:spPr/>
    </dgm:pt>
    <dgm:pt modelId="{D759E805-E431-419E-A023-58E464552FCF}" type="pres">
      <dgm:prSet presAssocID="{79751617-2285-4F0A-B5F3-9743EDB618C2}" presName="horzSpace2" presStyleCnt="0"/>
      <dgm:spPr/>
    </dgm:pt>
    <dgm:pt modelId="{85BEECC0-8104-4AEC-A89E-FF21D86C3093}" type="pres">
      <dgm:prSet presAssocID="{79751617-2285-4F0A-B5F3-9743EDB618C2}" presName="tx2" presStyleLbl="revTx" presStyleIdx="3" presStyleCnt="5"/>
      <dgm:spPr/>
    </dgm:pt>
    <dgm:pt modelId="{38055F72-5F59-4607-B807-9D0FF1422A42}" type="pres">
      <dgm:prSet presAssocID="{79751617-2285-4F0A-B5F3-9743EDB618C2}" presName="vert2" presStyleCnt="0"/>
      <dgm:spPr/>
    </dgm:pt>
    <dgm:pt modelId="{6422E264-B4F9-49C1-8A70-7042A85865C2}" type="pres">
      <dgm:prSet presAssocID="{79751617-2285-4F0A-B5F3-9743EDB618C2}" presName="thinLine2b" presStyleLbl="callout" presStyleIdx="2" presStyleCnt="4"/>
      <dgm:spPr/>
    </dgm:pt>
    <dgm:pt modelId="{843E6569-D483-4763-821E-C1A303135996}" type="pres">
      <dgm:prSet presAssocID="{79751617-2285-4F0A-B5F3-9743EDB618C2}" presName="vertSpace2b" presStyleCnt="0"/>
      <dgm:spPr/>
    </dgm:pt>
    <dgm:pt modelId="{BBD48E8F-D20E-45A7-9FB6-DA93E83DDB32}" type="pres">
      <dgm:prSet presAssocID="{42E49FAA-FEC0-4B42-A919-CCE3872A19A4}" presName="horz2" presStyleCnt="0"/>
      <dgm:spPr/>
    </dgm:pt>
    <dgm:pt modelId="{7C227FF9-C150-4329-BB42-4F06B2394603}" type="pres">
      <dgm:prSet presAssocID="{42E49FAA-FEC0-4B42-A919-CCE3872A19A4}" presName="horzSpace2" presStyleCnt="0"/>
      <dgm:spPr/>
    </dgm:pt>
    <dgm:pt modelId="{CF704C50-C71F-4712-8214-9DA507F7F96D}" type="pres">
      <dgm:prSet presAssocID="{42E49FAA-FEC0-4B42-A919-CCE3872A19A4}" presName="tx2" presStyleLbl="revTx" presStyleIdx="4" presStyleCnt="5"/>
      <dgm:spPr/>
    </dgm:pt>
    <dgm:pt modelId="{798DE9F0-A72D-4D41-92F3-8E635218C9CD}" type="pres">
      <dgm:prSet presAssocID="{42E49FAA-FEC0-4B42-A919-CCE3872A19A4}" presName="vert2" presStyleCnt="0"/>
      <dgm:spPr/>
    </dgm:pt>
    <dgm:pt modelId="{21DD9B3E-6C07-4BF1-9D15-15300A053C68}" type="pres">
      <dgm:prSet presAssocID="{42E49FAA-FEC0-4B42-A919-CCE3872A19A4}" presName="thinLine2b" presStyleLbl="callout" presStyleIdx="3" presStyleCnt="4"/>
      <dgm:spPr/>
    </dgm:pt>
    <dgm:pt modelId="{B6DA511F-84E1-4600-B911-775614B51B6E}" type="pres">
      <dgm:prSet presAssocID="{42E49FAA-FEC0-4B42-A919-CCE3872A19A4}" presName="vertSpace2b" presStyleCnt="0"/>
      <dgm:spPr/>
    </dgm:pt>
  </dgm:ptLst>
  <dgm:cxnLst>
    <dgm:cxn modelId="{75A9FB25-1460-4FC8-90F1-AF51066D270E}" srcId="{D4A2D6D9-112C-4243-9A23-359A0318478B}" destId="{09CBADA9-FFAD-40F2-9D90-708AE706BC8D}" srcOrd="0" destOrd="0" parTransId="{A7D5C93D-1D2D-447F-97C9-FE864DE959EF}" sibTransId="{0916F024-20FF-4ABD-AA76-02D1D846002B}"/>
    <dgm:cxn modelId="{8269D55B-7326-4CAD-87BD-E9E47413FCAC}" type="presOf" srcId="{42E49FAA-FEC0-4B42-A919-CCE3872A19A4}" destId="{CF704C50-C71F-4712-8214-9DA507F7F96D}" srcOrd="0" destOrd="0" presId="urn:microsoft.com/office/officeart/2008/layout/LinedList"/>
    <dgm:cxn modelId="{6F881B46-869D-4495-8FC0-CF723523C9BB}" type="presOf" srcId="{D4A2D6D9-112C-4243-9A23-359A0318478B}" destId="{C7AD6455-4FA4-4476-B938-619EB9936489}" srcOrd="0" destOrd="0" presId="urn:microsoft.com/office/officeart/2008/layout/LinedList"/>
    <dgm:cxn modelId="{7CB7A16C-972A-4DB7-BCFF-2D725CC8E78A}" type="presOf" srcId="{09CBADA9-FFAD-40F2-9D90-708AE706BC8D}" destId="{9419E17E-505E-43BA-8D0B-22ACEC97AA48}" srcOrd="0" destOrd="0" presId="urn:microsoft.com/office/officeart/2008/layout/LinedList"/>
    <dgm:cxn modelId="{4DF01B4F-08FF-4339-ADCD-51E842CF70C9}" srcId="{09CBADA9-FFAD-40F2-9D90-708AE706BC8D}" destId="{7A397BBD-E3CA-4A50-933A-DEB1F9F2A1C0}" srcOrd="0" destOrd="0" parTransId="{B1A779C8-B014-4766-BB57-5F9745FF09BF}" sibTransId="{E160EDBC-EB74-407D-95E5-254C06E4468E}"/>
    <dgm:cxn modelId="{7DD2BF8E-0746-4E5D-BF00-318CA6C21316}" srcId="{09CBADA9-FFAD-40F2-9D90-708AE706BC8D}" destId="{8B9736C1-50AC-41D4-AFB7-08F29FD7A2CD}" srcOrd="1" destOrd="0" parTransId="{C4CB25FE-E3BA-4236-B53B-BE91FA00A26F}" sibTransId="{1F622C18-B673-4E39-8DBB-D9601EB7C082}"/>
    <dgm:cxn modelId="{72F755A7-E922-4622-A14B-DA4BE0F2759C}" type="presOf" srcId="{7A397BBD-E3CA-4A50-933A-DEB1F9F2A1C0}" destId="{DFB2B52B-EC1B-43AF-A553-8D7793A0B281}" srcOrd="0" destOrd="0" presId="urn:microsoft.com/office/officeart/2008/layout/LinedList"/>
    <dgm:cxn modelId="{BB383FAB-17A9-444E-B5D5-97FA72ED07A2}" srcId="{09CBADA9-FFAD-40F2-9D90-708AE706BC8D}" destId="{79751617-2285-4F0A-B5F3-9743EDB618C2}" srcOrd="2" destOrd="0" parTransId="{BCC3CCC9-2B54-491A-8363-0F3136E4FCAF}" sibTransId="{DD6FAD20-DE05-489A-82CB-BE0593B6E293}"/>
    <dgm:cxn modelId="{B8B0E8C0-A7C5-435F-9CEF-92E225DF8AF2}" srcId="{09CBADA9-FFAD-40F2-9D90-708AE706BC8D}" destId="{42E49FAA-FEC0-4B42-A919-CCE3872A19A4}" srcOrd="3" destOrd="0" parTransId="{0C934BA4-43E2-45C9-95EA-7A9E264076A6}" sibTransId="{036483A2-8C9C-4B26-8B50-ABB945C8BFCA}"/>
    <dgm:cxn modelId="{7828F1DC-9B63-4B31-AB56-1252F47D005D}" type="presOf" srcId="{79751617-2285-4F0A-B5F3-9743EDB618C2}" destId="{85BEECC0-8104-4AEC-A89E-FF21D86C3093}" srcOrd="0" destOrd="0" presId="urn:microsoft.com/office/officeart/2008/layout/LinedList"/>
    <dgm:cxn modelId="{3FE06FED-660D-4DE5-A45D-C9BFF82CF894}" type="presOf" srcId="{8B9736C1-50AC-41D4-AFB7-08F29FD7A2CD}" destId="{BB2D062A-C679-410F-9586-A4EF3A36C864}" srcOrd="0" destOrd="0" presId="urn:microsoft.com/office/officeart/2008/layout/LinedList"/>
    <dgm:cxn modelId="{4FB94E69-1DEC-4550-95A5-17293674A80A}" type="presParOf" srcId="{C7AD6455-4FA4-4476-B938-619EB9936489}" destId="{6F3CE1F4-618A-46E3-A525-1FC0AE6564CF}" srcOrd="0" destOrd="0" presId="urn:microsoft.com/office/officeart/2008/layout/LinedList"/>
    <dgm:cxn modelId="{D603DB45-D1EF-417B-A92E-C36763F238B0}" type="presParOf" srcId="{C7AD6455-4FA4-4476-B938-619EB9936489}" destId="{0F7F8C53-881C-4D5C-9BD6-631EB228DC33}" srcOrd="1" destOrd="0" presId="urn:microsoft.com/office/officeart/2008/layout/LinedList"/>
    <dgm:cxn modelId="{BBE3675C-FDFB-4FB3-B896-942237BC1FEB}" type="presParOf" srcId="{0F7F8C53-881C-4D5C-9BD6-631EB228DC33}" destId="{9419E17E-505E-43BA-8D0B-22ACEC97AA48}" srcOrd="0" destOrd="0" presId="urn:microsoft.com/office/officeart/2008/layout/LinedList"/>
    <dgm:cxn modelId="{2C81A8FC-B467-48D9-B992-01CA26D574F9}" type="presParOf" srcId="{0F7F8C53-881C-4D5C-9BD6-631EB228DC33}" destId="{C577F5BC-9CE1-4097-863C-8C6DE6BDCA6D}" srcOrd="1" destOrd="0" presId="urn:microsoft.com/office/officeart/2008/layout/LinedList"/>
    <dgm:cxn modelId="{68DA89FB-99B0-4A1D-8042-1981FA2B8D97}" type="presParOf" srcId="{C577F5BC-9CE1-4097-863C-8C6DE6BDCA6D}" destId="{B9365092-C8A1-48E2-873D-5E9325560DB3}" srcOrd="0" destOrd="0" presId="urn:microsoft.com/office/officeart/2008/layout/LinedList"/>
    <dgm:cxn modelId="{6E55AD4B-2095-4F1D-9D93-12403482514E}" type="presParOf" srcId="{C577F5BC-9CE1-4097-863C-8C6DE6BDCA6D}" destId="{DFE1AF64-610C-451C-986B-9E6EA09E29CA}" srcOrd="1" destOrd="0" presId="urn:microsoft.com/office/officeart/2008/layout/LinedList"/>
    <dgm:cxn modelId="{6C88813D-933B-41F1-B60E-2DCF105663E5}" type="presParOf" srcId="{DFE1AF64-610C-451C-986B-9E6EA09E29CA}" destId="{09B51DB8-2A55-4834-9A14-F13A8D44B3EC}" srcOrd="0" destOrd="0" presId="urn:microsoft.com/office/officeart/2008/layout/LinedList"/>
    <dgm:cxn modelId="{19CA5805-C33F-4E34-B067-229551E2853D}" type="presParOf" srcId="{DFE1AF64-610C-451C-986B-9E6EA09E29CA}" destId="{DFB2B52B-EC1B-43AF-A553-8D7793A0B281}" srcOrd="1" destOrd="0" presId="urn:microsoft.com/office/officeart/2008/layout/LinedList"/>
    <dgm:cxn modelId="{77795D24-71CE-498A-8897-41B586F6EC82}" type="presParOf" srcId="{DFE1AF64-610C-451C-986B-9E6EA09E29CA}" destId="{254E3707-34E3-4478-B57D-262977FD919C}" srcOrd="2" destOrd="0" presId="urn:microsoft.com/office/officeart/2008/layout/LinedList"/>
    <dgm:cxn modelId="{542AFE27-5010-4A6E-ACC3-841EE8096E19}" type="presParOf" srcId="{C577F5BC-9CE1-4097-863C-8C6DE6BDCA6D}" destId="{D60AA08C-A3CC-477C-B315-79032624E750}" srcOrd="2" destOrd="0" presId="urn:microsoft.com/office/officeart/2008/layout/LinedList"/>
    <dgm:cxn modelId="{54F08DD1-7AB7-4A7E-B359-C632D3E1BB5E}" type="presParOf" srcId="{C577F5BC-9CE1-4097-863C-8C6DE6BDCA6D}" destId="{982884D7-5308-4D13-BB92-8FA8F9CD8730}" srcOrd="3" destOrd="0" presId="urn:microsoft.com/office/officeart/2008/layout/LinedList"/>
    <dgm:cxn modelId="{ADC0821A-4DEC-493C-92FB-1A2E7BF06627}" type="presParOf" srcId="{C577F5BC-9CE1-4097-863C-8C6DE6BDCA6D}" destId="{3B68DD1A-1A5D-4C4C-88DB-049AD71F046C}" srcOrd="4" destOrd="0" presId="urn:microsoft.com/office/officeart/2008/layout/LinedList"/>
    <dgm:cxn modelId="{18B41906-E30D-47C4-9E51-2EA8CFDC04B5}" type="presParOf" srcId="{3B68DD1A-1A5D-4C4C-88DB-049AD71F046C}" destId="{4E7E2816-C46B-425D-8E64-62B2FE01BFFD}" srcOrd="0" destOrd="0" presId="urn:microsoft.com/office/officeart/2008/layout/LinedList"/>
    <dgm:cxn modelId="{B2E0B80A-F907-4267-BC5D-2294430EE2E7}" type="presParOf" srcId="{3B68DD1A-1A5D-4C4C-88DB-049AD71F046C}" destId="{BB2D062A-C679-410F-9586-A4EF3A36C864}" srcOrd="1" destOrd="0" presId="urn:microsoft.com/office/officeart/2008/layout/LinedList"/>
    <dgm:cxn modelId="{6B1CBC02-162B-4CF1-8B86-F86EDF069A73}" type="presParOf" srcId="{3B68DD1A-1A5D-4C4C-88DB-049AD71F046C}" destId="{D708165C-F686-47DE-B2AF-37F0A0879BDF}" srcOrd="2" destOrd="0" presId="urn:microsoft.com/office/officeart/2008/layout/LinedList"/>
    <dgm:cxn modelId="{E0498B95-06B2-4229-A33D-93FA13227963}" type="presParOf" srcId="{C577F5BC-9CE1-4097-863C-8C6DE6BDCA6D}" destId="{A696C358-4E4E-4FA0-A4B6-78DB214B2EFF}" srcOrd="5" destOrd="0" presId="urn:microsoft.com/office/officeart/2008/layout/LinedList"/>
    <dgm:cxn modelId="{52646E35-7E1E-4851-A3AB-E3E757DF1BB3}" type="presParOf" srcId="{C577F5BC-9CE1-4097-863C-8C6DE6BDCA6D}" destId="{6092BB50-30EB-424A-8CEC-442048D2B06B}" srcOrd="6" destOrd="0" presId="urn:microsoft.com/office/officeart/2008/layout/LinedList"/>
    <dgm:cxn modelId="{E4967ACD-7137-41DE-83CF-302B0297B97E}" type="presParOf" srcId="{C577F5BC-9CE1-4097-863C-8C6DE6BDCA6D}" destId="{9EE58A04-B5E7-4B13-959D-8A8226F244FC}" srcOrd="7" destOrd="0" presId="urn:microsoft.com/office/officeart/2008/layout/LinedList"/>
    <dgm:cxn modelId="{84BCDE0C-4AAE-4441-9861-79E7CAF314F0}" type="presParOf" srcId="{9EE58A04-B5E7-4B13-959D-8A8226F244FC}" destId="{D759E805-E431-419E-A023-58E464552FCF}" srcOrd="0" destOrd="0" presId="urn:microsoft.com/office/officeart/2008/layout/LinedList"/>
    <dgm:cxn modelId="{59C6C642-6EF0-4AFB-A23F-49535E2970B5}" type="presParOf" srcId="{9EE58A04-B5E7-4B13-959D-8A8226F244FC}" destId="{85BEECC0-8104-4AEC-A89E-FF21D86C3093}" srcOrd="1" destOrd="0" presId="urn:microsoft.com/office/officeart/2008/layout/LinedList"/>
    <dgm:cxn modelId="{2781F32B-6EDF-493A-9D7D-3CFEE09C2D24}" type="presParOf" srcId="{9EE58A04-B5E7-4B13-959D-8A8226F244FC}" destId="{38055F72-5F59-4607-B807-9D0FF1422A42}" srcOrd="2" destOrd="0" presId="urn:microsoft.com/office/officeart/2008/layout/LinedList"/>
    <dgm:cxn modelId="{556ABB1D-C5AB-40B1-820C-BF5AFEB916C9}" type="presParOf" srcId="{C577F5BC-9CE1-4097-863C-8C6DE6BDCA6D}" destId="{6422E264-B4F9-49C1-8A70-7042A85865C2}" srcOrd="8" destOrd="0" presId="urn:microsoft.com/office/officeart/2008/layout/LinedList"/>
    <dgm:cxn modelId="{B7267626-0704-4624-8775-B1776D80BDAA}" type="presParOf" srcId="{C577F5BC-9CE1-4097-863C-8C6DE6BDCA6D}" destId="{843E6569-D483-4763-821E-C1A303135996}" srcOrd="9" destOrd="0" presId="urn:microsoft.com/office/officeart/2008/layout/LinedList"/>
    <dgm:cxn modelId="{1E8153BD-6551-4421-BF8D-3CC4255D9A3B}" type="presParOf" srcId="{C577F5BC-9CE1-4097-863C-8C6DE6BDCA6D}" destId="{BBD48E8F-D20E-45A7-9FB6-DA93E83DDB32}" srcOrd="10" destOrd="0" presId="urn:microsoft.com/office/officeart/2008/layout/LinedList"/>
    <dgm:cxn modelId="{F5043D53-3F26-401E-B17E-3F3BDDCFE0EB}" type="presParOf" srcId="{BBD48E8F-D20E-45A7-9FB6-DA93E83DDB32}" destId="{7C227FF9-C150-4329-BB42-4F06B2394603}" srcOrd="0" destOrd="0" presId="urn:microsoft.com/office/officeart/2008/layout/LinedList"/>
    <dgm:cxn modelId="{8A7EEDD6-F36C-4F2D-AFC3-BBD371A9EF21}" type="presParOf" srcId="{BBD48E8F-D20E-45A7-9FB6-DA93E83DDB32}" destId="{CF704C50-C71F-4712-8214-9DA507F7F96D}" srcOrd="1" destOrd="0" presId="urn:microsoft.com/office/officeart/2008/layout/LinedList"/>
    <dgm:cxn modelId="{F36DD4FA-FD9F-4C18-8F36-6472A7AE60BE}" type="presParOf" srcId="{BBD48E8F-D20E-45A7-9FB6-DA93E83DDB32}" destId="{798DE9F0-A72D-4D41-92F3-8E635218C9CD}" srcOrd="2" destOrd="0" presId="urn:microsoft.com/office/officeart/2008/layout/LinedList"/>
    <dgm:cxn modelId="{C084DF18-04F8-4A3F-9E08-067193A76FC7}" type="presParOf" srcId="{C577F5BC-9CE1-4097-863C-8C6DE6BDCA6D}" destId="{21DD9B3E-6C07-4BF1-9D15-15300A053C68}" srcOrd="11" destOrd="0" presId="urn:microsoft.com/office/officeart/2008/layout/LinedList"/>
    <dgm:cxn modelId="{D18E98D2-AEF1-4749-96FF-E71B1A1890FD}" type="presParOf" srcId="{C577F5BC-9CE1-4097-863C-8C6DE6BDCA6D}" destId="{B6DA511F-84E1-4600-B911-775614B51B6E}"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8115F8-707F-41BE-9CF6-21F057A6335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23EEBED-4F78-4A1F-8F6D-1B8AA73AEDB1}">
      <dgm:prSet/>
      <dgm:spPr/>
      <dgm:t>
        <a:bodyPr/>
        <a:lstStyle/>
        <a:p>
          <a:pPr>
            <a:lnSpc>
              <a:spcPct val="100000"/>
            </a:lnSpc>
            <a:defRPr b="1"/>
          </a:pPr>
          <a:r>
            <a:rPr lang="en-US" b="1"/>
            <a:t>Data Quality</a:t>
          </a:r>
          <a:r>
            <a:rPr lang="en-US"/>
            <a:t>:</a:t>
          </a:r>
        </a:p>
      </dgm:t>
    </dgm:pt>
    <dgm:pt modelId="{3C7B4CC8-CAFF-4CD1-B47E-F4AA5B0F013F}" type="parTrans" cxnId="{D371D0FB-0410-47E0-B356-BF65CEAF6629}">
      <dgm:prSet/>
      <dgm:spPr/>
      <dgm:t>
        <a:bodyPr/>
        <a:lstStyle/>
        <a:p>
          <a:endParaRPr lang="en-US"/>
        </a:p>
      </dgm:t>
    </dgm:pt>
    <dgm:pt modelId="{04426CCE-8661-46D1-AB0F-01424CC48EEE}" type="sibTrans" cxnId="{D371D0FB-0410-47E0-B356-BF65CEAF6629}">
      <dgm:prSet/>
      <dgm:spPr/>
      <dgm:t>
        <a:bodyPr/>
        <a:lstStyle/>
        <a:p>
          <a:endParaRPr lang="en-US"/>
        </a:p>
      </dgm:t>
    </dgm:pt>
    <dgm:pt modelId="{FDCF4E7D-A515-4D9A-9F45-9D20B6991C04}">
      <dgm:prSet/>
      <dgm:spPr/>
      <dgm:t>
        <a:bodyPr/>
        <a:lstStyle/>
        <a:p>
          <a:pPr>
            <a:lnSpc>
              <a:spcPct val="100000"/>
            </a:lnSpc>
          </a:pPr>
          <a:r>
            <a:rPr lang="en-US" dirty="0"/>
            <a:t>- Missing or incomplete data </a:t>
          </a:r>
        </a:p>
      </dgm:t>
    </dgm:pt>
    <dgm:pt modelId="{29F07195-022E-40A9-BCEF-71A9E11CDD86}" type="parTrans" cxnId="{5A4E68DE-41F3-4DED-AB23-78A7F2467C10}">
      <dgm:prSet/>
      <dgm:spPr/>
      <dgm:t>
        <a:bodyPr/>
        <a:lstStyle/>
        <a:p>
          <a:endParaRPr lang="en-US"/>
        </a:p>
      </dgm:t>
    </dgm:pt>
    <dgm:pt modelId="{DBC09E2E-9794-4B03-9603-A3B85BA11A9C}" type="sibTrans" cxnId="{5A4E68DE-41F3-4DED-AB23-78A7F2467C10}">
      <dgm:prSet/>
      <dgm:spPr/>
      <dgm:t>
        <a:bodyPr/>
        <a:lstStyle/>
        <a:p>
          <a:endParaRPr lang="en-US"/>
        </a:p>
      </dgm:t>
    </dgm:pt>
    <dgm:pt modelId="{DCEAED0D-E243-4AF8-B766-248500310748}">
      <dgm:prSet/>
      <dgm:spPr/>
      <dgm:t>
        <a:bodyPr/>
        <a:lstStyle/>
        <a:p>
          <a:pPr>
            <a:lnSpc>
              <a:spcPct val="100000"/>
            </a:lnSpc>
          </a:pPr>
          <a:r>
            <a:rPr lang="en-US" dirty="0"/>
            <a:t>- Inconsistent formats </a:t>
          </a:r>
        </a:p>
      </dgm:t>
    </dgm:pt>
    <dgm:pt modelId="{21137950-3221-44B0-AB54-5AC5BC298845}" type="parTrans" cxnId="{012378C0-CA95-4E04-B4EC-03A71EBD35C2}">
      <dgm:prSet/>
      <dgm:spPr/>
      <dgm:t>
        <a:bodyPr/>
        <a:lstStyle/>
        <a:p>
          <a:endParaRPr lang="en-US"/>
        </a:p>
      </dgm:t>
    </dgm:pt>
    <dgm:pt modelId="{DB7045EB-A908-4C4B-8488-7DD5C819FA88}" type="sibTrans" cxnId="{012378C0-CA95-4E04-B4EC-03A71EBD35C2}">
      <dgm:prSet/>
      <dgm:spPr/>
      <dgm:t>
        <a:bodyPr/>
        <a:lstStyle/>
        <a:p>
          <a:endParaRPr lang="en-US"/>
        </a:p>
      </dgm:t>
    </dgm:pt>
    <dgm:pt modelId="{02B28B67-D658-43A2-A523-8185664BD6E4}">
      <dgm:prSet/>
      <dgm:spPr/>
      <dgm:t>
        <a:bodyPr/>
        <a:lstStyle/>
        <a:p>
          <a:pPr>
            <a:lnSpc>
              <a:spcPct val="100000"/>
            </a:lnSpc>
          </a:pPr>
          <a:r>
            <a:rPr lang="en-US" dirty="0"/>
            <a:t>- </a:t>
          </a:r>
          <a:r>
            <a:rPr lang="en-US" dirty="0" err="1"/>
            <a:t>Type_of_loan</a:t>
          </a:r>
          <a:r>
            <a:rPr lang="en-US" dirty="0"/>
            <a:t> is stored as a list</a:t>
          </a:r>
        </a:p>
      </dgm:t>
    </dgm:pt>
    <dgm:pt modelId="{5E6A3E9C-AAA0-4684-B083-1BCD417BF105}" type="parTrans" cxnId="{271B786F-04A3-4640-B4A0-D526D8BD801C}">
      <dgm:prSet/>
      <dgm:spPr/>
      <dgm:t>
        <a:bodyPr/>
        <a:lstStyle/>
        <a:p>
          <a:endParaRPr lang="en-US"/>
        </a:p>
      </dgm:t>
    </dgm:pt>
    <dgm:pt modelId="{7A4B77DD-242D-4B2A-AC20-BE451B98668C}" type="sibTrans" cxnId="{271B786F-04A3-4640-B4A0-D526D8BD801C}">
      <dgm:prSet/>
      <dgm:spPr/>
      <dgm:t>
        <a:bodyPr/>
        <a:lstStyle/>
        <a:p>
          <a:endParaRPr lang="en-US"/>
        </a:p>
      </dgm:t>
    </dgm:pt>
    <dgm:pt modelId="{3604D6E5-CEE2-4F77-8CE0-790509A993FD}">
      <dgm:prSet/>
      <dgm:spPr/>
      <dgm:t>
        <a:bodyPr/>
        <a:lstStyle/>
        <a:p>
          <a:pPr>
            <a:lnSpc>
              <a:spcPct val="100000"/>
            </a:lnSpc>
            <a:defRPr b="1"/>
          </a:pPr>
          <a:r>
            <a:rPr lang="en-US" b="1" dirty="0"/>
            <a:t>Data Integrity</a:t>
          </a:r>
          <a:r>
            <a:rPr lang="en-US" dirty="0"/>
            <a:t>:</a:t>
          </a:r>
        </a:p>
      </dgm:t>
    </dgm:pt>
    <dgm:pt modelId="{7DE905C2-7FCA-4663-95AC-0B4EEC62A36E}" type="parTrans" cxnId="{16B45CEA-84B6-4723-BD43-85B50145820D}">
      <dgm:prSet/>
      <dgm:spPr/>
      <dgm:t>
        <a:bodyPr/>
        <a:lstStyle/>
        <a:p>
          <a:endParaRPr lang="en-US"/>
        </a:p>
      </dgm:t>
    </dgm:pt>
    <dgm:pt modelId="{2BB63382-8DF8-429D-AE12-F7343C1F90DF}" type="sibTrans" cxnId="{16B45CEA-84B6-4723-BD43-85B50145820D}">
      <dgm:prSet/>
      <dgm:spPr/>
      <dgm:t>
        <a:bodyPr/>
        <a:lstStyle/>
        <a:p>
          <a:endParaRPr lang="en-US"/>
        </a:p>
      </dgm:t>
    </dgm:pt>
    <dgm:pt modelId="{14CC7212-2466-4969-B070-2BDDB6C1F1E9}">
      <dgm:prSet/>
      <dgm:spPr/>
      <dgm:t>
        <a:bodyPr/>
        <a:lstStyle/>
        <a:p>
          <a:pPr>
            <a:lnSpc>
              <a:spcPct val="100000"/>
            </a:lnSpc>
          </a:pPr>
          <a:r>
            <a:rPr lang="en-US" dirty="0"/>
            <a:t>- Duplicate records or mismatched customer IDs.</a:t>
          </a:r>
        </a:p>
      </dgm:t>
    </dgm:pt>
    <dgm:pt modelId="{9418219F-8304-4101-9427-BA912BABCEDF}" type="parTrans" cxnId="{39928FE1-73F4-4B60-9DF5-FF2B8FBD461A}">
      <dgm:prSet/>
      <dgm:spPr/>
      <dgm:t>
        <a:bodyPr/>
        <a:lstStyle/>
        <a:p>
          <a:endParaRPr lang="en-US"/>
        </a:p>
      </dgm:t>
    </dgm:pt>
    <dgm:pt modelId="{498377B1-69A5-4F88-BC80-845B13E056EF}" type="sibTrans" cxnId="{39928FE1-73F4-4B60-9DF5-FF2B8FBD461A}">
      <dgm:prSet/>
      <dgm:spPr/>
      <dgm:t>
        <a:bodyPr/>
        <a:lstStyle/>
        <a:p>
          <a:endParaRPr lang="en-US"/>
        </a:p>
      </dgm:t>
    </dgm:pt>
    <dgm:pt modelId="{53A92B1C-C7A1-40EC-82EB-BF6A9D67854A}">
      <dgm:prSet/>
      <dgm:spPr/>
      <dgm:t>
        <a:bodyPr/>
        <a:lstStyle/>
        <a:p>
          <a:pPr>
            <a:lnSpc>
              <a:spcPct val="100000"/>
            </a:lnSpc>
          </a:pPr>
          <a:r>
            <a:rPr lang="en-US" dirty="0"/>
            <a:t>- Outliers, such as extremely high or low credit scores or incomes.</a:t>
          </a:r>
        </a:p>
      </dgm:t>
    </dgm:pt>
    <dgm:pt modelId="{B21FC21D-C8D1-42B6-B857-A3E9AA787249}" type="parTrans" cxnId="{BB7838DF-D29E-4470-A165-1D5CF0F44CF5}">
      <dgm:prSet/>
      <dgm:spPr/>
      <dgm:t>
        <a:bodyPr/>
        <a:lstStyle/>
        <a:p>
          <a:endParaRPr lang="en-US"/>
        </a:p>
      </dgm:t>
    </dgm:pt>
    <dgm:pt modelId="{440FC14A-FFA4-4824-8050-2EEF6A04C676}" type="sibTrans" cxnId="{BB7838DF-D29E-4470-A165-1D5CF0F44CF5}">
      <dgm:prSet/>
      <dgm:spPr/>
      <dgm:t>
        <a:bodyPr/>
        <a:lstStyle/>
        <a:p>
          <a:endParaRPr lang="en-US"/>
        </a:p>
      </dgm:t>
    </dgm:pt>
    <dgm:pt modelId="{EF6EFE2A-88A9-4C1C-90C1-CF32184E1B03}">
      <dgm:prSet/>
      <dgm:spPr/>
      <dgm:t>
        <a:bodyPr/>
        <a:lstStyle/>
        <a:p>
          <a:pPr>
            <a:lnSpc>
              <a:spcPct val="100000"/>
            </a:lnSpc>
            <a:defRPr b="1"/>
          </a:pPr>
          <a:r>
            <a:rPr lang="en-US" b="1" dirty="0"/>
            <a:t>Data Ethics</a:t>
          </a:r>
          <a:r>
            <a:rPr lang="en-US" dirty="0"/>
            <a:t>:</a:t>
          </a:r>
        </a:p>
      </dgm:t>
    </dgm:pt>
    <dgm:pt modelId="{E94CEE01-8DC6-426B-BB75-3393F8940C8F}" type="parTrans" cxnId="{FC2BF607-7047-4505-B3AC-78FB224CC6D5}">
      <dgm:prSet/>
      <dgm:spPr/>
      <dgm:t>
        <a:bodyPr/>
        <a:lstStyle/>
        <a:p>
          <a:endParaRPr lang="en-US"/>
        </a:p>
      </dgm:t>
    </dgm:pt>
    <dgm:pt modelId="{77C8B91C-DA28-4561-85DB-024A5932574A}" type="sibTrans" cxnId="{FC2BF607-7047-4505-B3AC-78FB224CC6D5}">
      <dgm:prSet/>
      <dgm:spPr/>
      <dgm:t>
        <a:bodyPr/>
        <a:lstStyle/>
        <a:p>
          <a:endParaRPr lang="en-US"/>
        </a:p>
      </dgm:t>
    </dgm:pt>
    <dgm:pt modelId="{A235AFF3-75B4-41BD-B222-EB98148A9FF1}">
      <dgm:prSet/>
      <dgm:spPr/>
      <dgm:t>
        <a:bodyPr/>
        <a:lstStyle/>
        <a:p>
          <a:pPr>
            <a:lnSpc>
              <a:spcPct val="100000"/>
            </a:lnSpc>
          </a:pPr>
          <a:r>
            <a:rPr lang="en-US" dirty="0"/>
            <a:t>- Personally identifiable information (PII) such as name and SSN raising privacy concerns. </a:t>
          </a:r>
        </a:p>
        <a:p>
          <a:pPr>
            <a:lnSpc>
              <a:spcPct val="100000"/>
            </a:lnSpc>
          </a:pPr>
          <a:r>
            <a:rPr lang="en-US" dirty="0"/>
            <a:t>- Customer consent </a:t>
          </a:r>
        </a:p>
        <a:p>
          <a:pPr>
            <a:lnSpc>
              <a:spcPct val="100000"/>
            </a:lnSpc>
          </a:pPr>
          <a:r>
            <a:rPr lang="en-US" dirty="0"/>
            <a:t>- Using insights to push high-risk loans or is unethical.</a:t>
          </a:r>
        </a:p>
      </dgm:t>
    </dgm:pt>
    <dgm:pt modelId="{6654E33E-3338-4109-ADB3-B7B39388C9D4}" type="parTrans" cxnId="{94E7DD3C-AC3A-4E72-A988-9416EBD46A48}">
      <dgm:prSet/>
      <dgm:spPr/>
      <dgm:t>
        <a:bodyPr/>
        <a:lstStyle/>
        <a:p>
          <a:endParaRPr lang="en-US"/>
        </a:p>
      </dgm:t>
    </dgm:pt>
    <dgm:pt modelId="{54D391EA-9B05-4BA8-BDC7-AA3CBDE271D4}" type="sibTrans" cxnId="{94E7DD3C-AC3A-4E72-A988-9416EBD46A48}">
      <dgm:prSet/>
      <dgm:spPr/>
      <dgm:t>
        <a:bodyPr/>
        <a:lstStyle/>
        <a:p>
          <a:endParaRPr lang="en-US"/>
        </a:p>
      </dgm:t>
    </dgm:pt>
    <dgm:pt modelId="{2DB378A9-021D-4C29-8CFA-8D71E4EC2170}" type="pres">
      <dgm:prSet presAssocID="{7E8115F8-707F-41BE-9CF6-21F057A63357}" presName="root" presStyleCnt="0">
        <dgm:presLayoutVars>
          <dgm:dir/>
          <dgm:resizeHandles val="exact"/>
        </dgm:presLayoutVars>
      </dgm:prSet>
      <dgm:spPr/>
    </dgm:pt>
    <dgm:pt modelId="{EC927BFF-943A-4122-B021-0B6081951339}" type="pres">
      <dgm:prSet presAssocID="{623EEBED-4F78-4A1F-8F6D-1B8AA73AEDB1}" presName="compNode" presStyleCnt="0"/>
      <dgm:spPr/>
    </dgm:pt>
    <dgm:pt modelId="{CABA9820-BFE0-417C-8F42-10A70900A341}" type="pres">
      <dgm:prSet presAssocID="{623EEBED-4F78-4A1F-8F6D-1B8AA73AEDB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EE94D4BE-D193-4064-81DC-554BACE3DC63}" type="pres">
      <dgm:prSet presAssocID="{623EEBED-4F78-4A1F-8F6D-1B8AA73AEDB1}" presName="iconSpace" presStyleCnt="0"/>
      <dgm:spPr/>
    </dgm:pt>
    <dgm:pt modelId="{94452EF7-7041-4C76-A39A-4D6582A4D8B3}" type="pres">
      <dgm:prSet presAssocID="{623EEBED-4F78-4A1F-8F6D-1B8AA73AEDB1}" presName="parTx" presStyleLbl="revTx" presStyleIdx="0" presStyleCnt="6">
        <dgm:presLayoutVars>
          <dgm:chMax val="0"/>
          <dgm:chPref val="0"/>
        </dgm:presLayoutVars>
      </dgm:prSet>
      <dgm:spPr/>
    </dgm:pt>
    <dgm:pt modelId="{756A7B57-271F-4E4B-B5D4-CCA1FDF0518D}" type="pres">
      <dgm:prSet presAssocID="{623EEBED-4F78-4A1F-8F6D-1B8AA73AEDB1}" presName="txSpace" presStyleCnt="0"/>
      <dgm:spPr/>
    </dgm:pt>
    <dgm:pt modelId="{E2A1E5C4-143D-419D-9B91-8C94F2061D3B}" type="pres">
      <dgm:prSet presAssocID="{623EEBED-4F78-4A1F-8F6D-1B8AA73AEDB1}" presName="desTx" presStyleLbl="revTx" presStyleIdx="1" presStyleCnt="6">
        <dgm:presLayoutVars/>
      </dgm:prSet>
      <dgm:spPr/>
    </dgm:pt>
    <dgm:pt modelId="{69723DA4-1EF2-4703-BD95-D8088CD74726}" type="pres">
      <dgm:prSet presAssocID="{04426CCE-8661-46D1-AB0F-01424CC48EEE}" presName="sibTrans" presStyleCnt="0"/>
      <dgm:spPr/>
    </dgm:pt>
    <dgm:pt modelId="{6619EB9D-3008-4FBA-89F2-ED26F382AF97}" type="pres">
      <dgm:prSet presAssocID="{3604D6E5-CEE2-4F77-8CE0-790509A993FD}" presName="compNode" presStyleCnt="0"/>
      <dgm:spPr/>
    </dgm:pt>
    <dgm:pt modelId="{C6B3B5EC-0294-4C21-8F4D-49673F4633A1}" type="pres">
      <dgm:prSet presAssocID="{3604D6E5-CEE2-4F77-8CE0-790509A993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0EC7AF4-B8A5-423C-A52E-5343B84EE56F}" type="pres">
      <dgm:prSet presAssocID="{3604D6E5-CEE2-4F77-8CE0-790509A993FD}" presName="iconSpace" presStyleCnt="0"/>
      <dgm:spPr/>
    </dgm:pt>
    <dgm:pt modelId="{CB67D044-EA6F-4E09-AF2B-28F8F0C69E7E}" type="pres">
      <dgm:prSet presAssocID="{3604D6E5-CEE2-4F77-8CE0-790509A993FD}" presName="parTx" presStyleLbl="revTx" presStyleIdx="2" presStyleCnt="6">
        <dgm:presLayoutVars>
          <dgm:chMax val="0"/>
          <dgm:chPref val="0"/>
        </dgm:presLayoutVars>
      </dgm:prSet>
      <dgm:spPr/>
    </dgm:pt>
    <dgm:pt modelId="{6F724C10-D2D8-4DB6-B6D3-F0E5963B9903}" type="pres">
      <dgm:prSet presAssocID="{3604D6E5-CEE2-4F77-8CE0-790509A993FD}" presName="txSpace" presStyleCnt="0"/>
      <dgm:spPr/>
    </dgm:pt>
    <dgm:pt modelId="{7945B7E5-C30E-448F-9F45-37FF3D96644F}" type="pres">
      <dgm:prSet presAssocID="{3604D6E5-CEE2-4F77-8CE0-790509A993FD}" presName="desTx" presStyleLbl="revTx" presStyleIdx="3" presStyleCnt="6" custScaleX="93554">
        <dgm:presLayoutVars/>
      </dgm:prSet>
      <dgm:spPr/>
    </dgm:pt>
    <dgm:pt modelId="{DFC984A1-FE21-466B-BCAA-6457CB3F9AEB}" type="pres">
      <dgm:prSet presAssocID="{2BB63382-8DF8-429D-AE12-F7343C1F90DF}" presName="sibTrans" presStyleCnt="0"/>
      <dgm:spPr/>
    </dgm:pt>
    <dgm:pt modelId="{6DF13494-E2E0-4B9A-B2A8-DF56A4B2AFFC}" type="pres">
      <dgm:prSet presAssocID="{EF6EFE2A-88A9-4C1C-90C1-CF32184E1B03}" presName="compNode" presStyleCnt="0"/>
      <dgm:spPr/>
    </dgm:pt>
    <dgm:pt modelId="{0FDA6BC6-450C-4A10-87DA-B1BF73D983FF}" type="pres">
      <dgm:prSet presAssocID="{EF6EFE2A-88A9-4C1C-90C1-CF32184E1B03}" presName="iconRect" presStyleLbl="node1" presStyleIdx="2" presStyleCnt="3" custLinFactNeighborY="-1649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5B7529C1-784E-4E50-BD50-844545FCCFDB}" type="pres">
      <dgm:prSet presAssocID="{EF6EFE2A-88A9-4C1C-90C1-CF32184E1B03}" presName="iconSpace" presStyleCnt="0"/>
      <dgm:spPr/>
    </dgm:pt>
    <dgm:pt modelId="{B908D3AA-D773-4E1C-BDBB-4FACD579C376}" type="pres">
      <dgm:prSet presAssocID="{EF6EFE2A-88A9-4C1C-90C1-CF32184E1B03}" presName="parTx" presStyleLbl="revTx" presStyleIdx="4" presStyleCnt="6">
        <dgm:presLayoutVars>
          <dgm:chMax val="0"/>
          <dgm:chPref val="0"/>
        </dgm:presLayoutVars>
      </dgm:prSet>
      <dgm:spPr/>
    </dgm:pt>
    <dgm:pt modelId="{BBC2854C-8615-4785-8795-7F42D5866C34}" type="pres">
      <dgm:prSet presAssocID="{EF6EFE2A-88A9-4C1C-90C1-CF32184E1B03}" presName="txSpace" presStyleCnt="0"/>
      <dgm:spPr/>
    </dgm:pt>
    <dgm:pt modelId="{8FA86F05-8404-40A3-86F0-45C024CB19F2}" type="pres">
      <dgm:prSet presAssocID="{EF6EFE2A-88A9-4C1C-90C1-CF32184E1B03}" presName="desTx" presStyleLbl="revTx" presStyleIdx="5" presStyleCnt="6">
        <dgm:presLayoutVars/>
      </dgm:prSet>
      <dgm:spPr/>
    </dgm:pt>
  </dgm:ptLst>
  <dgm:cxnLst>
    <dgm:cxn modelId="{FC2BF607-7047-4505-B3AC-78FB224CC6D5}" srcId="{7E8115F8-707F-41BE-9CF6-21F057A63357}" destId="{EF6EFE2A-88A9-4C1C-90C1-CF32184E1B03}" srcOrd="2" destOrd="0" parTransId="{E94CEE01-8DC6-426B-BB75-3393F8940C8F}" sibTransId="{77C8B91C-DA28-4561-85DB-024A5932574A}"/>
    <dgm:cxn modelId="{DE8FDD32-AAD1-4668-8954-2BFD3C57F7AF}" type="presOf" srcId="{DCEAED0D-E243-4AF8-B766-248500310748}" destId="{E2A1E5C4-143D-419D-9B91-8C94F2061D3B}" srcOrd="0" destOrd="1" presId="urn:microsoft.com/office/officeart/2018/2/layout/IconLabelDescriptionList"/>
    <dgm:cxn modelId="{7AE09E37-8FDC-4B6F-8AAC-A0F0A6C4B79E}" type="presOf" srcId="{53A92B1C-C7A1-40EC-82EB-BF6A9D67854A}" destId="{7945B7E5-C30E-448F-9F45-37FF3D96644F}" srcOrd="0" destOrd="1" presId="urn:microsoft.com/office/officeart/2018/2/layout/IconLabelDescriptionList"/>
    <dgm:cxn modelId="{94E7DD3C-AC3A-4E72-A988-9416EBD46A48}" srcId="{EF6EFE2A-88A9-4C1C-90C1-CF32184E1B03}" destId="{A235AFF3-75B4-41BD-B222-EB98148A9FF1}" srcOrd="0" destOrd="0" parTransId="{6654E33E-3338-4109-ADB3-B7B39388C9D4}" sibTransId="{54D391EA-9B05-4BA8-BDC7-AA3CBDE271D4}"/>
    <dgm:cxn modelId="{6E66D04E-5F94-453A-8E2C-6889DB50F5EA}" type="presOf" srcId="{3604D6E5-CEE2-4F77-8CE0-790509A993FD}" destId="{CB67D044-EA6F-4E09-AF2B-28F8F0C69E7E}" srcOrd="0" destOrd="0" presId="urn:microsoft.com/office/officeart/2018/2/layout/IconLabelDescriptionList"/>
    <dgm:cxn modelId="{271B786F-04A3-4640-B4A0-D526D8BD801C}" srcId="{623EEBED-4F78-4A1F-8F6D-1B8AA73AEDB1}" destId="{02B28B67-D658-43A2-A523-8185664BD6E4}" srcOrd="2" destOrd="0" parTransId="{5E6A3E9C-AAA0-4684-B083-1BCD417BF105}" sibTransId="{7A4B77DD-242D-4B2A-AC20-BE451B98668C}"/>
    <dgm:cxn modelId="{D50F2174-6977-483F-B325-8F19140636C9}" type="presOf" srcId="{A235AFF3-75B4-41BD-B222-EB98148A9FF1}" destId="{8FA86F05-8404-40A3-86F0-45C024CB19F2}" srcOrd="0" destOrd="0" presId="urn:microsoft.com/office/officeart/2018/2/layout/IconLabelDescriptionList"/>
    <dgm:cxn modelId="{A0C5875A-630B-45D5-BA24-95318502F760}" type="presOf" srcId="{FDCF4E7D-A515-4D9A-9F45-9D20B6991C04}" destId="{E2A1E5C4-143D-419D-9B91-8C94F2061D3B}" srcOrd="0" destOrd="0" presId="urn:microsoft.com/office/officeart/2018/2/layout/IconLabelDescriptionList"/>
    <dgm:cxn modelId="{965A39A8-38A7-42D2-ABEF-1325A005AAD5}" type="presOf" srcId="{623EEBED-4F78-4A1F-8F6D-1B8AA73AEDB1}" destId="{94452EF7-7041-4C76-A39A-4D6582A4D8B3}" srcOrd="0" destOrd="0" presId="urn:microsoft.com/office/officeart/2018/2/layout/IconLabelDescriptionList"/>
    <dgm:cxn modelId="{012378C0-CA95-4E04-B4EC-03A71EBD35C2}" srcId="{623EEBED-4F78-4A1F-8F6D-1B8AA73AEDB1}" destId="{DCEAED0D-E243-4AF8-B766-248500310748}" srcOrd="1" destOrd="0" parTransId="{21137950-3221-44B0-AB54-5AC5BC298845}" sibTransId="{DB7045EB-A908-4C4B-8488-7DD5C819FA88}"/>
    <dgm:cxn modelId="{24754DCA-C482-472F-88AB-759640A02E78}" type="presOf" srcId="{7E8115F8-707F-41BE-9CF6-21F057A63357}" destId="{2DB378A9-021D-4C29-8CFA-8D71E4EC2170}" srcOrd="0" destOrd="0" presId="urn:microsoft.com/office/officeart/2018/2/layout/IconLabelDescriptionList"/>
    <dgm:cxn modelId="{21D7E5D6-DD0C-4B0D-9F52-90FF7403CA1D}" type="presOf" srcId="{14CC7212-2466-4969-B070-2BDDB6C1F1E9}" destId="{7945B7E5-C30E-448F-9F45-37FF3D96644F}" srcOrd="0" destOrd="0" presId="urn:microsoft.com/office/officeart/2018/2/layout/IconLabelDescriptionList"/>
    <dgm:cxn modelId="{E3530ADD-02A0-49A1-9033-F63A740B25A8}" type="presOf" srcId="{EF6EFE2A-88A9-4C1C-90C1-CF32184E1B03}" destId="{B908D3AA-D773-4E1C-BDBB-4FACD579C376}" srcOrd="0" destOrd="0" presId="urn:microsoft.com/office/officeart/2018/2/layout/IconLabelDescriptionList"/>
    <dgm:cxn modelId="{5A4E68DE-41F3-4DED-AB23-78A7F2467C10}" srcId="{623EEBED-4F78-4A1F-8F6D-1B8AA73AEDB1}" destId="{FDCF4E7D-A515-4D9A-9F45-9D20B6991C04}" srcOrd="0" destOrd="0" parTransId="{29F07195-022E-40A9-BCEF-71A9E11CDD86}" sibTransId="{DBC09E2E-9794-4B03-9603-A3B85BA11A9C}"/>
    <dgm:cxn modelId="{BB7838DF-D29E-4470-A165-1D5CF0F44CF5}" srcId="{3604D6E5-CEE2-4F77-8CE0-790509A993FD}" destId="{53A92B1C-C7A1-40EC-82EB-BF6A9D67854A}" srcOrd="1" destOrd="0" parTransId="{B21FC21D-C8D1-42B6-B857-A3E9AA787249}" sibTransId="{440FC14A-FFA4-4824-8050-2EEF6A04C676}"/>
    <dgm:cxn modelId="{39928FE1-73F4-4B60-9DF5-FF2B8FBD461A}" srcId="{3604D6E5-CEE2-4F77-8CE0-790509A993FD}" destId="{14CC7212-2466-4969-B070-2BDDB6C1F1E9}" srcOrd="0" destOrd="0" parTransId="{9418219F-8304-4101-9427-BA912BABCEDF}" sibTransId="{498377B1-69A5-4F88-BC80-845B13E056EF}"/>
    <dgm:cxn modelId="{F90775E8-97EA-4251-A455-17FA613EAB1A}" type="presOf" srcId="{02B28B67-D658-43A2-A523-8185664BD6E4}" destId="{E2A1E5C4-143D-419D-9B91-8C94F2061D3B}" srcOrd="0" destOrd="2" presId="urn:microsoft.com/office/officeart/2018/2/layout/IconLabelDescriptionList"/>
    <dgm:cxn modelId="{16B45CEA-84B6-4723-BD43-85B50145820D}" srcId="{7E8115F8-707F-41BE-9CF6-21F057A63357}" destId="{3604D6E5-CEE2-4F77-8CE0-790509A993FD}" srcOrd="1" destOrd="0" parTransId="{7DE905C2-7FCA-4663-95AC-0B4EEC62A36E}" sibTransId="{2BB63382-8DF8-429D-AE12-F7343C1F90DF}"/>
    <dgm:cxn modelId="{D371D0FB-0410-47E0-B356-BF65CEAF6629}" srcId="{7E8115F8-707F-41BE-9CF6-21F057A63357}" destId="{623EEBED-4F78-4A1F-8F6D-1B8AA73AEDB1}" srcOrd="0" destOrd="0" parTransId="{3C7B4CC8-CAFF-4CD1-B47E-F4AA5B0F013F}" sibTransId="{04426CCE-8661-46D1-AB0F-01424CC48EEE}"/>
    <dgm:cxn modelId="{5ADCD151-85C7-4926-852A-A967B31A6D2B}" type="presParOf" srcId="{2DB378A9-021D-4C29-8CFA-8D71E4EC2170}" destId="{EC927BFF-943A-4122-B021-0B6081951339}" srcOrd="0" destOrd="0" presId="urn:microsoft.com/office/officeart/2018/2/layout/IconLabelDescriptionList"/>
    <dgm:cxn modelId="{488A0E60-7B17-4B6F-8EB9-28D800BA4E5E}" type="presParOf" srcId="{EC927BFF-943A-4122-B021-0B6081951339}" destId="{CABA9820-BFE0-417C-8F42-10A70900A341}" srcOrd="0" destOrd="0" presId="urn:microsoft.com/office/officeart/2018/2/layout/IconLabelDescriptionList"/>
    <dgm:cxn modelId="{5632A081-0F72-4C2E-AD6E-0436E4865BB4}" type="presParOf" srcId="{EC927BFF-943A-4122-B021-0B6081951339}" destId="{EE94D4BE-D193-4064-81DC-554BACE3DC63}" srcOrd="1" destOrd="0" presId="urn:microsoft.com/office/officeart/2018/2/layout/IconLabelDescriptionList"/>
    <dgm:cxn modelId="{31642779-1F23-433A-B09E-F8F7E500451A}" type="presParOf" srcId="{EC927BFF-943A-4122-B021-0B6081951339}" destId="{94452EF7-7041-4C76-A39A-4D6582A4D8B3}" srcOrd="2" destOrd="0" presId="urn:microsoft.com/office/officeart/2018/2/layout/IconLabelDescriptionList"/>
    <dgm:cxn modelId="{F8BF7B1D-A46B-48F1-BADF-21E6E5E9C517}" type="presParOf" srcId="{EC927BFF-943A-4122-B021-0B6081951339}" destId="{756A7B57-271F-4E4B-B5D4-CCA1FDF0518D}" srcOrd="3" destOrd="0" presId="urn:microsoft.com/office/officeart/2018/2/layout/IconLabelDescriptionList"/>
    <dgm:cxn modelId="{582CBA90-B9AA-4F62-8E20-6E41833032D7}" type="presParOf" srcId="{EC927BFF-943A-4122-B021-0B6081951339}" destId="{E2A1E5C4-143D-419D-9B91-8C94F2061D3B}" srcOrd="4" destOrd="0" presId="urn:microsoft.com/office/officeart/2018/2/layout/IconLabelDescriptionList"/>
    <dgm:cxn modelId="{E95AE94D-94AB-4277-A809-DFD9838086F4}" type="presParOf" srcId="{2DB378A9-021D-4C29-8CFA-8D71E4EC2170}" destId="{69723DA4-1EF2-4703-BD95-D8088CD74726}" srcOrd="1" destOrd="0" presId="urn:microsoft.com/office/officeart/2018/2/layout/IconLabelDescriptionList"/>
    <dgm:cxn modelId="{997C9917-EE0F-4B0F-BCDD-279E348C7835}" type="presParOf" srcId="{2DB378A9-021D-4C29-8CFA-8D71E4EC2170}" destId="{6619EB9D-3008-4FBA-89F2-ED26F382AF97}" srcOrd="2" destOrd="0" presId="urn:microsoft.com/office/officeart/2018/2/layout/IconLabelDescriptionList"/>
    <dgm:cxn modelId="{AB733E6E-9A01-4CC9-8F44-E033E15D5197}" type="presParOf" srcId="{6619EB9D-3008-4FBA-89F2-ED26F382AF97}" destId="{C6B3B5EC-0294-4C21-8F4D-49673F4633A1}" srcOrd="0" destOrd="0" presId="urn:microsoft.com/office/officeart/2018/2/layout/IconLabelDescriptionList"/>
    <dgm:cxn modelId="{2B886D64-09F9-4381-BFA2-FF2A11740CD5}" type="presParOf" srcId="{6619EB9D-3008-4FBA-89F2-ED26F382AF97}" destId="{A0EC7AF4-B8A5-423C-A52E-5343B84EE56F}" srcOrd="1" destOrd="0" presId="urn:microsoft.com/office/officeart/2018/2/layout/IconLabelDescriptionList"/>
    <dgm:cxn modelId="{9C73A1F8-A54C-4F6D-82F3-0E416B2B3B1C}" type="presParOf" srcId="{6619EB9D-3008-4FBA-89F2-ED26F382AF97}" destId="{CB67D044-EA6F-4E09-AF2B-28F8F0C69E7E}" srcOrd="2" destOrd="0" presId="urn:microsoft.com/office/officeart/2018/2/layout/IconLabelDescriptionList"/>
    <dgm:cxn modelId="{D9BC5B6B-E0C5-4ACC-9038-C0C686E2BD9B}" type="presParOf" srcId="{6619EB9D-3008-4FBA-89F2-ED26F382AF97}" destId="{6F724C10-D2D8-4DB6-B6D3-F0E5963B9903}" srcOrd="3" destOrd="0" presId="urn:microsoft.com/office/officeart/2018/2/layout/IconLabelDescriptionList"/>
    <dgm:cxn modelId="{7AB18E82-A6D5-4BB9-B27F-7AC19F70FC91}" type="presParOf" srcId="{6619EB9D-3008-4FBA-89F2-ED26F382AF97}" destId="{7945B7E5-C30E-448F-9F45-37FF3D96644F}" srcOrd="4" destOrd="0" presId="urn:microsoft.com/office/officeart/2018/2/layout/IconLabelDescriptionList"/>
    <dgm:cxn modelId="{673EC87F-6DCC-4283-A3B7-1D7E61FD7487}" type="presParOf" srcId="{2DB378A9-021D-4C29-8CFA-8D71E4EC2170}" destId="{DFC984A1-FE21-466B-BCAA-6457CB3F9AEB}" srcOrd="3" destOrd="0" presId="urn:microsoft.com/office/officeart/2018/2/layout/IconLabelDescriptionList"/>
    <dgm:cxn modelId="{662A795B-4256-4AB2-8FA7-4A1B3AFB1E6A}" type="presParOf" srcId="{2DB378A9-021D-4C29-8CFA-8D71E4EC2170}" destId="{6DF13494-E2E0-4B9A-B2A8-DF56A4B2AFFC}" srcOrd="4" destOrd="0" presId="urn:microsoft.com/office/officeart/2018/2/layout/IconLabelDescriptionList"/>
    <dgm:cxn modelId="{38A8594C-9F0D-43E9-B576-F200854C97EB}" type="presParOf" srcId="{6DF13494-E2E0-4B9A-B2A8-DF56A4B2AFFC}" destId="{0FDA6BC6-450C-4A10-87DA-B1BF73D983FF}" srcOrd="0" destOrd="0" presId="urn:microsoft.com/office/officeart/2018/2/layout/IconLabelDescriptionList"/>
    <dgm:cxn modelId="{A67114E1-D78F-4A7C-BDF2-902D03E68BCD}" type="presParOf" srcId="{6DF13494-E2E0-4B9A-B2A8-DF56A4B2AFFC}" destId="{5B7529C1-784E-4E50-BD50-844545FCCFDB}" srcOrd="1" destOrd="0" presId="urn:microsoft.com/office/officeart/2018/2/layout/IconLabelDescriptionList"/>
    <dgm:cxn modelId="{D1B82B29-7B0E-4B0E-AFEF-26A281282BC6}" type="presParOf" srcId="{6DF13494-E2E0-4B9A-B2A8-DF56A4B2AFFC}" destId="{B908D3AA-D773-4E1C-BDBB-4FACD579C376}" srcOrd="2" destOrd="0" presId="urn:microsoft.com/office/officeart/2018/2/layout/IconLabelDescriptionList"/>
    <dgm:cxn modelId="{5B2C5330-3764-4C22-8E7A-295D2583C799}" type="presParOf" srcId="{6DF13494-E2E0-4B9A-B2A8-DF56A4B2AFFC}" destId="{BBC2854C-8615-4785-8795-7F42D5866C34}" srcOrd="3" destOrd="0" presId="urn:microsoft.com/office/officeart/2018/2/layout/IconLabelDescriptionList"/>
    <dgm:cxn modelId="{C73821F0-EAA0-437D-8D03-A587EACA6AA2}" type="presParOf" srcId="{6DF13494-E2E0-4B9A-B2A8-DF56A4B2AFFC}" destId="{8FA86F05-8404-40A3-86F0-45C024CB19F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68DDFA-ED71-44F9-82D5-C71C1E2B30C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20A17D6C-F58E-42A5-80EB-383823CFBC30}">
      <dgm:prSet/>
      <dgm:spPr/>
      <dgm:t>
        <a:bodyPr/>
        <a:lstStyle/>
        <a:p>
          <a:r>
            <a:rPr lang="en-US"/>
            <a:t>Data Type: Identifies the type of data (e.g., integer, float, string, date).</a:t>
          </a:r>
        </a:p>
      </dgm:t>
    </dgm:pt>
    <dgm:pt modelId="{2AF38FF4-B41F-497E-96E5-6100E71FA386}" type="parTrans" cxnId="{FCC85E71-8735-45F4-92B9-5D0FC27A5B09}">
      <dgm:prSet/>
      <dgm:spPr/>
      <dgm:t>
        <a:bodyPr/>
        <a:lstStyle/>
        <a:p>
          <a:endParaRPr lang="en-US"/>
        </a:p>
      </dgm:t>
    </dgm:pt>
    <dgm:pt modelId="{A4BFE905-C535-4FC6-A432-B6B33592E531}" type="sibTrans" cxnId="{FCC85E71-8735-45F4-92B9-5D0FC27A5B09}">
      <dgm:prSet/>
      <dgm:spPr/>
      <dgm:t>
        <a:bodyPr/>
        <a:lstStyle/>
        <a:p>
          <a:endParaRPr lang="en-US"/>
        </a:p>
      </dgm:t>
    </dgm:pt>
    <dgm:pt modelId="{C71235E8-C848-44C4-AEC2-237874FE940D}">
      <dgm:prSet/>
      <dgm:spPr/>
      <dgm:t>
        <a:bodyPr/>
        <a:lstStyle/>
        <a:p>
          <a:r>
            <a:rPr lang="en-US"/>
            <a:t>Missing Values: Number and percentage of missing values for each column.</a:t>
          </a:r>
        </a:p>
      </dgm:t>
    </dgm:pt>
    <dgm:pt modelId="{96E1F900-E104-491D-A2BA-51384661A238}" type="parTrans" cxnId="{A43ACD38-772D-4A06-B5DE-D0E2199FA27A}">
      <dgm:prSet/>
      <dgm:spPr/>
      <dgm:t>
        <a:bodyPr/>
        <a:lstStyle/>
        <a:p>
          <a:endParaRPr lang="en-US"/>
        </a:p>
      </dgm:t>
    </dgm:pt>
    <dgm:pt modelId="{6D093465-30FD-4053-8437-253301263E7F}" type="sibTrans" cxnId="{A43ACD38-772D-4A06-B5DE-D0E2199FA27A}">
      <dgm:prSet/>
      <dgm:spPr/>
      <dgm:t>
        <a:bodyPr/>
        <a:lstStyle/>
        <a:p>
          <a:endParaRPr lang="en-US"/>
        </a:p>
      </dgm:t>
    </dgm:pt>
    <dgm:pt modelId="{6831C20E-332E-4A5C-89EF-B40EDDA05DD3}">
      <dgm:prSet/>
      <dgm:spPr/>
      <dgm:t>
        <a:bodyPr/>
        <a:lstStyle/>
        <a:p>
          <a:r>
            <a:rPr lang="en-US"/>
            <a:t>Unique Values: Number of distinct values in each column.</a:t>
          </a:r>
        </a:p>
      </dgm:t>
    </dgm:pt>
    <dgm:pt modelId="{95C12121-68D3-41A4-837F-65448956C5ED}" type="parTrans" cxnId="{E5E32547-6817-4500-BB97-4AD2A3284112}">
      <dgm:prSet/>
      <dgm:spPr/>
      <dgm:t>
        <a:bodyPr/>
        <a:lstStyle/>
        <a:p>
          <a:endParaRPr lang="en-US"/>
        </a:p>
      </dgm:t>
    </dgm:pt>
    <dgm:pt modelId="{B4645402-D2BC-46C0-AA61-4C3C059037F1}" type="sibTrans" cxnId="{E5E32547-6817-4500-BB97-4AD2A3284112}">
      <dgm:prSet/>
      <dgm:spPr/>
      <dgm:t>
        <a:bodyPr/>
        <a:lstStyle/>
        <a:p>
          <a:endParaRPr lang="en-US"/>
        </a:p>
      </dgm:t>
    </dgm:pt>
    <dgm:pt modelId="{D6C7798B-4CD3-41A0-9448-3C2328BA952D}">
      <dgm:prSet/>
      <dgm:spPr/>
      <dgm:t>
        <a:bodyPr/>
        <a:lstStyle/>
        <a:p>
          <a:r>
            <a:rPr lang="en-US"/>
            <a:t>Value Distribution: Summary statistics (mean, median, mode, min, max) for numerical columns.</a:t>
          </a:r>
        </a:p>
      </dgm:t>
    </dgm:pt>
    <dgm:pt modelId="{A0CDAA99-35D8-474D-84FC-7A64B162F8E2}" type="parTrans" cxnId="{86E038AC-9C4C-432D-8077-A91A05E05342}">
      <dgm:prSet/>
      <dgm:spPr/>
      <dgm:t>
        <a:bodyPr/>
        <a:lstStyle/>
        <a:p>
          <a:endParaRPr lang="en-US"/>
        </a:p>
      </dgm:t>
    </dgm:pt>
    <dgm:pt modelId="{135FEF97-D6B8-4063-89F0-A0A55EC45341}" type="sibTrans" cxnId="{86E038AC-9C4C-432D-8077-A91A05E05342}">
      <dgm:prSet/>
      <dgm:spPr/>
      <dgm:t>
        <a:bodyPr/>
        <a:lstStyle/>
        <a:p>
          <a:endParaRPr lang="en-US"/>
        </a:p>
      </dgm:t>
    </dgm:pt>
    <dgm:pt modelId="{72CA68E2-3DD2-468D-A79A-6270223DF41B}">
      <dgm:prSet/>
      <dgm:spPr/>
      <dgm:t>
        <a:bodyPr/>
        <a:lstStyle/>
        <a:p>
          <a:r>
            <a:rPr lang="en-US"/>
            <a:t>Outliers: Identifying outliers that might skew analysis or modeling.</a:t>
          </a:r>
        </a:p>
      </dgm:t>
    </dgm:pt>
    <dgm:pt modelId="{394DFF55-5762-489C-A0D6-13EBC13623CD}" type="parTrans" cxnId="{E41E00F9-F1AA-485F-A0D0-FA70503334CA}">
      <dgm:prSet/>
      <dgm:spPr/>
      <dgm:t>
        <a:bodyPr/>
        <a:lstStyle/>
        <a:p>
          <a:endParaRPr lang="en-US"/>
        </a:p>
      </dgm:t>
    </dgm:pt>
    <dgm:pt modelId="{DB514623-7A8E-4A70-BC5E-F54A8D82B42D}" type="sibTrans" cxnId="{E41E00F9-F1AA-485F-A0D0-FA70503334CA}">
      <dgm:prSet/>
      <dgm:spPr/>
      <dgm:t>
        <a:bodyPr/>
        <a:lstStyle/>
        <a:p>
          <a:endParaRPr lang="en-US"/>
        </a:p>
      </dgm:t>
    </dgm:pt>
    <dgm:pt modelId="{A90CEEB8-35C5-4EAF-BCC2-50D476304E42}">
      <dgm:prSet/>
      <dgm:spPr/>
      <dgm:t>
        <a:bodyPr/>
        <a:lstStyle/>
        <a:p>
          <a:r>
            <a:rPr lang="en-US"/>
            <a:t>Data Quality Issues: Identification of errors, inconsistencies, or invalid data entries.</a:t>
          </a:r>
        </a:p>
      </dgm:t>
    </dgm:pt>
    <dgm:pt modelId="{BB19369C-DDA5-41A7-AEEE-ABF96AC65BDC}" type="parTrans" cxnId="{8D510B98-34EE-48AC-9E31-83F6A43B93AC}">
      <dgm:prSet/>
      <dgm:spPr/>
      <dgm:t>
        <a:bodyPr/>
        <a:lstStyle/>
        <a:p>
          <a:endParaRPr lang="en-US"/>
        </a:p>
      </dgm:t>
    </dgm:pt>
    <dgm:pt modelId="{663F9278-C2D9-4203-8BFC-EA0E3E0E41D6}" type="sibTrans" cxnId="{8D510B98-34EE-48AC-9E31-83F6A43B93AC}">
      <dgm:prSet/>
      <dgm:spPr/>
      <dgm:t>
        <a:bodyPr/>
        <a:lstStyle/>
        <a:p>
          <a:endParaRPr lang="en-US"/>
        </a:p>
      </dgm:t>
    </dgm:pt>
    <dgm:pt modelId="{933486A8-F4C5-4913-B25F-A1FD0C84AFB6}" type="pres">
      <dgm:prSet presAssocID="{C068DDFA-ED71-44F9-82D5-C71C1E2B30C0}" presName="diagram" presStyleCnt="0">
        <dgm:presLayoutVars>
          <dgm:dir/>
          <dgm:resizeHandles val="exact"/>
        </dgm:presLayoutVars>
      </dgm:prSet>
      <dgm:spPr/>
    </dgm:pt>
    <dgm:pt modelId="{749D8598-AB5C-4262-A78C-37B55AE0D8A3}" type="pres">
      <dgm:prSet presAssocID="{20A17D6C-F58E-42A5-80EB-383823CFBC30}" presName="node" presStyleLbl="node1" presStyleIdx="0" presStyleCnt="6">
        <dgm:presLayoutVars>
          <dgm:bulletEnabled val="1"/>
        </dgm:presLayoutVars>
      </dgm:prSet>
      <dgm:spPr/>
    </dgm:pt>
    <dgm:pt modelId="{890F0B6F-3574-4D7D-B0EC-FDCF33225803}" type="pres">
      <dgm:prSet presAssocID="{A4BFE905-C535-4FC6-A432-B6B33592E531}" presName="sibTrans" presStyleCnt="0"/>
      <dgm:spPr/>
    </dgm:pt>
    <dgm:pt modelId="{E0706922-ABBD-44C0-8359-D2824FB76D0C}" type="pres">
      <dgm:prSet presAssocID="{C71235E8-C848-44C4-AEC2-237874FE940D}" presName="node" presStyleLbl="node1" presStyleIdx="1" presStyleCnt="6">
        <dgm:presLayoutVars>
          <dgm:bulletEnabled val="1"/>
        </dgm:presLayoutVars>
      </dgm:prSet>
      <dgm:spPr/>
    </dgm:pt>
    <dgm:pt modelId="{F16B9B5E-E09F-46C9-9453-63309D8FB8BF}" type="pres">
      <dgm:prSet presAssocID="{6D093465-30FD-4053-8437-253301263E7F}" presName="sibTrans" presStyleCnt="0"/>
      <dgm:spPr/>
    </dgm:pt>
    <dgm:pt modelId="{10D893C8-0A33-49B1-B9FA-D2AE3CC44972}" type="pres">
      <dgm:prSet presAssocID="{6831C20E-332E-4A5C-89EF-B40EDDA05DD3}" presName="node" presStyleLbl="node1" presStyleIdx="2" presStyleCnt="6">
        <dgm:presLayoutVars>
          <dgm:bulletEnabled val="1"/>
        </dgm:presLayoutVars>
      </dgm:prSet>
      <dgm:spPr/>
    </dgm:pt>
    <dgm:pt modelId="{89BE6C2F-C407-4C02-A467-D1557736F23C}" type="pres">
      <dgm:prSet presAssocID="{B4645402-D2BC-46C0-AA61-4C3C059037F1}" presName="sibTrans" presStyleCnt="0"/>
      <dgm:spPr/>
    </dgm:pt>
    <dgm:pt modelId="{7090CF75-3DFF-40BF-9C3A-B3C49CD67AF2}" type="pres">
      <dgm:prSet presAssocID="{D6C7798B-4CD3-41A0-9448-3C2328BA952D}" presName="node" presStyleLbl="node1" presStyleIdx="3" presStyleCnt="6">
        <dgm:presLayoutVars>
          <dgm:bulletEnabled val="1"/>
        </dgm:presLayoutVars>
      </dgm:prSet>
      <dgm:spPr/>
    </dgm:pt>
    <dgm:pt modelId="{AB9EFA86-87F0-4D5E-AB42-E60B255D9353}" type="pres">
      <dgm:prSet presAssocID="{135FEF97-D6B8-4063-89F0-A0A55EC45341}" presName="sibTrans" presStyleCnt="0"/>
      <dgm:spPr/>
    </dgm:pt>
    <dgm:pt modelId="{4229DB17-D872-4E61-B3A5-48C5DBD2A609}" type="pres">
      <dgm:prSet presAssocID="{72CA68E2-3DD2-468D-A79A-6270223DF41B}" presName="node" presStyleLbl="node1" presStyleIdx="4" presStyleCnt="6">
        <dgm:presLayoutVars>
          <dgm:bulletEnabled val="1"/>
        </dgm:presLayoutVars>
      </dgm:prSet>
      <dgm:spPr/>
    </dgm:pt>
    <dgm:pt modelId="{6391E0EA-D07E-43B4-8C23-924F24AEA3C0}" type="pres">
      <dgm:prSet presAssocID="{DB514623-7A8E-4A70-BC5E-F54A8D82B42D}" presName="sibTrans" presStyleCnt="0"/>
      <dgm:spPr/>
    </dgm:pt>
    <dgm:pt modelId="{66B96940-A2F8-407F-A3C6-4B16255EB9AB}" type="pres">
      <dgm:prSet presAssocID="{A90CEEB8-35C5-4EAF-BCC2-50D476304E42}" presName="node" presStyleLbl="node1" presStyleIdx="5" presStyleCnt="6">
        <dgm:presLayoutVars>
          <dgm:bulletEnabled val="1"/>
        </dgm:presLayoutVars>
      </dgm:prSet>
      <dgm:spPr/>
    </dgm:pt>
  </dgm:ptLst>
  <dgm:cxnLst>
    <dgm:cxn modelId="{A43ACD38-772D-4A06-B5DE-D0E2199FA27A}" srcId="{C068DDFA-ED71-44F9-82D5-C71C1E2B30C0}" destId="{C71235E8-C848-44C4-AEC2-237874FE940D}" srcOrd="1" destOrd="0" parTransId="{96E1F900-E104-491D-A2BA-51384661A238}" sibTransId="{6D093465-30FD-4053-8437-253301263E7F}"/>
    <dgm:cxn modelId="{64B2FD5E-7CB4-4E9E-9242-16CC6768262E}" type="presOf" srcId="{C068DDFA-ED71-44F9-82D5-C71C1E2B30C0}" destId="{933486A8-F4C5-4913-B25F-A1FD0C84AFB6}" srcOrd="0" destOrd="0" presId="urn:microsoft.com/office/officeart/2005/8/layout/default"/>
    <dgm:cxn modelId="{E5E32547-6817-4500-BB97-4AD2A3284112}" srcId="{C068DDFA-ED71-44F9-82D5-C71C1E2B30C0}" destId="{6831C20E-332E-4A5C-89EF-B40EDDA05DD3}" srcOrd="2" destOrd="0" parTransId="{95C12121-68D3-41A4-837F-65448956C5ED}" sibTransId="{B4645402-D2BC-46C0-AA61-4C3C059037F1}"/>
    <dgm:cxn modelId="{ED596668-7DF3-40D6-915E-83441F8FD593}" type="presOf" srcId="{20A17D6C-F58E-42A5-80EB-383823CFBC30}" destId="{749D8598-AB5C-4262-A78C-37B55AE0D8A3}" srcOrd="0" destOrd="0" presId="urn:microsoft.com/office/officeart/2005/8/layout/default"/>
    <dgm:cxn modelId="{03012F4B-29DB-4DAF-8F9B-1C5FDACD957F}" type="presOf" srcId="{72CA68E2-3DD2-468D-A79A-6270223DF41B}" destId="{4229DB17-D872-4E61-B3A5-48C5DBD2A609}" srcOrd="0" destOrd="0" presId="urn:microsoft.com/office/officeart/2005/8/layout/default"/>
    <dgm:cxn modelId="{92C8016F-41BC-4016-88C5-D9C7B3F65E5E}" type="presOf" srcId="{C71235E8-C848-44C4-AEC2-237874FE940D}" destId="{E0706922-ABBD-44C0-8359-D2824FB76D0C}" srcOrd="0" destOrd="0" presId="urn:microsoft.com/office/officeart/2005/8/layout/default"/>
    <dgm:cxn modelId="{FCC85E71-8735-45F4-92B9-5D0FC27A5B09}" srcId="{C068DDFA-ED71-44F9-82D5-C71C1E2B30C0}" destId="{20A17D6C-F58E-42A5-80EB-383823CFBC30}" srcOrd="0" destOrd="0" parTransId="{2AF38FF4-B41F-497E-96E5-6100E71FA386}" sibTransId="{A4BFE905-C535-4FC6-A432-B6B33592E531}"/>
    <dgm:cxn modelId="{B8000F77-A72A-4C79-96D8-B6EC56D52377}" type="presOf" srcId="{D6C7798B-4CD3-41A0-9448-3C2328BA952D}" destId="{7090CF75-3DFF-40BF-9C3A-B3C49CD67AF2}" srcOrd="0" destOrd="0" presId="urn:microsoft.com/office/officeart/2005/8/layout/default"/>
    <dgm:cxn modelId="{8D510B98-34EE-48AC-9E31-83F6A43B93AC}" srcId="{C068DDFA-ED71-44F9-82D5-C71C1E2B30C0}" destId="{A90CEEB8-35C5-4EAF-BCC2-50D476304E42}" srcOrd="5" destOrd="0" parTransId="{BB19369C-DDA5-41A7-AEEE-ABF96AC65BDC}" sibTransId="{663F9278-C2D9-4203-8BFC-EA0E3E0E41D6}"/>
    <dgm:cxn modelId="{86E038AC-9C4C-432D-8077-A91A05E05342}" srcId="{C068DDFA-ED71-44F9-82D5-C71C1E2B30C0}" destId="{D6C7798B-4CD3-41A0-9448-3C2328BA952D}" srcOrd="3" destOrd="0" parTransId="{A0CDAA99-35D8-474D-84FC-7A64B162F8E2}" sibTransId="{135FEF97-D6B8-4063-89F0-A0A55EC45341}"/>
    <dgm:cxn modelId="{0EC3D6BE-A72C-403D-83AF-E42258167B4C}" type="presOf" srcId="{6831C20E-332E-4A5C-89EF-B40EDDA05DD3}" destId="{10D893C8-0A33-49B1-B9FA-D2AE3CC44972}" srcOrd="0" destOrd="0" presId="urn:microsoft.com/office/officeart/2005/8/layout/default"/>
    <dgm:cxn modelId="{71D2EAEB-86AB-4E85-9E57-816EA15AF86B}" type="presOf" srcId="{A90CEEB8-35C5-4EAF-BCC2-50D476304E42}" destId="{66B96940-A2F8-407F-A3C6-4B16255EB9AB}" srcOrd="0" destOrd="0" presId="urn:microsoft.com/office/officeart/2005/8/layout/default"/>
    <dgm:cxn modelId="{E41E00F9-F1AA-485F-A0D0-FA70503334CA}" srcId="{C068DDFA-ED71-44F9-82D5-C71C1E2B30C0}" destId="{72CA68E2-3DD2-468D-A79A-6270223DF41B}" srcOrd="4" destOrd="0" parTransId="{394DFF55-5762-489C-A0D6-13EBC13623CD}" sibTransId="{DB514623-7A8E-4A70-BC5E-F54A8D82B42D}"/>
    <dgm:cxn modelId="{713290A7-E9B4-4FB8-94E7-86C9C74AD2BD}" type="presParOf" srcId="{933486A8-F4C5-4913-B25F-A1FD0C84AFB6}" destId="{749D8598-AB5C-4262-A78C-37B55AE0D8A3}" srcOrd="0" destOrd="0" presId="urn:microsoft.com/office/officeart/2005/8/layout/default"/>
    <dgm:cxn modelId="{411CBB3E-D62B-49AA-A31E-23919F1997A0}" type="presParOf" srcId="{933486A8-F4C5-4913-B25F-A1FD0C84AFB6}" destId="{890F0B6F-3574-4D7D-B0EC-FDCF33225803}" srcOrd="1" destOrd="0" presId="urn:microsoft.com/office/officeart/2005/8/layout/default"/>
    <dgm:cxn modelId="{07C6D50E-CED3-4099-AD06-8F0512E744C6}" type="presParOf" srcId="{933486A8-F4C5-4913-B25F-A1FD0C84AFB6}" destId="{E0706922-ABBD-44C0-8359-D2824FB76D0C}" srcOrd="2" destOrd="0" presId="urn:microsoft.com/office/officeart/2005/8/layout/default"/>
    <dgm:cxn modelId="{4D82CB62-CF36-4D91-B7A7-F9C92C9489C1}" type="presParOf" srcId="{933486A8-F4C5-4913-B25F-A1FD0C84AFB6}" destId="{F16B9B5E-E09F-46C9-9453-63309D8FB8BF}" srcOrd="3" destOrd="0" presId="urn:microsoft.com/office/officeart/2005/8/layout/default"/>
    <dgm:cxn modelId="{294958E7-583D-470C-8D39-ADBC5132D6D6}" type="presParOf" srcId="{933486A8-F4C5-4913-B25F-A1FD0C84AFB6}" destId="{10D893C8-0A33-49B1-B9FA-D2AE3CC44972}" srcOrd="4" destOrd="0" presId="urn:microsoft.com/office/officeart/2005/8/layout/default"/>
    <dgm:cxn modelId="{10D68006-4E30-4889-8527-76706B56E9F5}" type="presParOf" srcId="{933486A8-F4C5-4913-B25F-A1FD0C84AFB6}" destId="{89BE6C2F-C407-4C02-A467-D1557736F23C}" srcOrd="5" destOrd="0" presId="urn:microsoft.com/office/officeart/2005/8/layout/default"/>
    <dgm:cxn modelId="{06588252-D293-44D2-B1B0-1ED73AE886F5}" type="presParOf" srcId="{933486A8-F4C5-4913-B25F-A1FD0C84AFB6}" destId="{7090CF75-3DFF-40BF-9C3A-B3C49CD67AF2}" srcOrd="6" destOrd="0" presId="urn:microsoft.com/office/officeart/2005/8/layout/default"/>
    <dgm:cxn modelId="{A5AFC53E-BC4C-4340-BBBE-72E37DBFF2DB}" type="presParOf" srcId="{933486A8-F4C5-4913-B25F-A1FD0C84AFB6}" destId="{AB9EFA86-87F0-4D5E-AB42-E60B255D9353}" srcOrd="7" destOrd="0" presId="urn:microsoft.com/office/officeart/2005/8/layout/default"/>
    <dgm:cxn modelId="{1C4D78B5-BFBF-4A08-95A8-1571EFCA0E06}" type="presParOf" srcId="{933486A8-F4C5-4913-B25F-A1FD0C84AFB6}" destId="{4229DB17-D872-4E61-B3A5-48C5DBD2A609}" srcOrd="8" destOrd="0" presId="urn:microsoft.com/office/officeart/2005/8/layout/default"/>
    <dgm:cxn modelId="{17E99E3C-F7D0-4713-8C23-9B104D694459}" type="presParOf" srcId="{933486A8-F4C5-4913-B25F-A1FD0C84AFB6}" destId="{6391E0EA-D07E-43B4-8C23-924F24AEA3C0}" srcOrd="9" destOrd="0" presId="urn:microsoft.com/office/officeart/2005/8/layout/default"/>
    <dgm:cxn modelId="{155C45AD-9825-4F9D-9F16-4F9EBF1F5C0A}" type="presParOf" srcId="{933486A8-F4C5-4913-B25F-A1FD0C84AFB6}" destId="{66B96940-A2F8-407F-A3C6-4B16255EB9A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76E258-F1C1-4A00-8FBB-BFFE5094A5C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11A5CC3-F3F4-46D1-BF39-3AEA040A7702}">
      <dgm:prSet/>
      <dgm:spPr/>
      <dgm:t>
        <a:bodyPr/>
        <a:lstStyle/>
        <a:p>
          <a:r>
            <a:rPr lang="en-US" b="1" i="0" baseline="0"/>
            <a:t>Dataset Overview</a:t>
          </a:r>
          <a:r>
            <a:rPr lang="en-US" b="0" i="0" baseline="0"/>
            <a:t>:</a:t>
          </a:r>
          <a:endParaRPr lang="en-US"/>
        </a:p>
      </dgm:t>
    </dgm:pt>
    <dgm:pt modelId="{0155F4AA-2E6A-4387-8B60-9CE8948430A7}" type="parTrans" cxnId="{59EB0A77-CDE5-48FC-A40E-967081E3760D}">
      <dgm:prSet/>
      <dgm:spPr/>
      <dgm:t>
        <a:bodyPr/>
        <a:lstStyle/>
        <a:p>
          <a:endParaRPr lang="en-US"/>
        </a:p>
      </dgm:t>
    </dgm:pt>
    <dgm:pt modelId="{0338E408-0B19-437C-9F21-14DD4856D50F}" type="sibTrans" cxnId="{59EB0A77-CDE5-48FC-A40E-967081E3760D}">
      <dgm:prSet/>
      <dgm:spPr/>
      <dgm:t>
        <a:bodyPr/>
        <a:lstStyle/>
        <a:p>
          <a:endParaRPr lang="en-US"/>
        </a:p>
      </dgm:t>
    </dgm:pt>
    <dgm:pt modelId="{4BFF0173-CB07-44EC-A44F-33555B75CD06}">
      <dgm:prSet/>
      <dgm:spPr/>
      <dgm:t>
        <a:bodyPr/>
        <a:lstStyle/>
        <a:p>
          <a:r>
            <a:rPr lang="en-US" b="0" i="0" baseline="0" dirty="0">
              <a:latin typeface="Calibri" panose="020F0502020204030204" pitchFamily="34" charset="0"/>
              <a:ea typeface="Calibri" panose="020F0502020204030204" pitchFamily="34" charset="0"/>
              <a:cs typeface="Calibri" panose="020F0502020204030204" pitchFamily="34" charset="0"/>
            </a:rPr>
            <a:t>The dataset has 100,000 rows and 28 columns, with 18 numeric columns and 10 categorical columns.</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98D9724-E892-428B-8577-81FBCDED73F5}" type="parTrans" cxnId="{37BC74CD-CA98-4E6E-90E8-B4B346417BAB}">
      <dgm:prSet/>
      <dgm:spPr/>
      <dgm:t>
        <a:bodyPr/>
        <a:lstStyle/>
        <a:p>
          <a:endParaRPr lang="en-US"/>
        </a:p>
      </dgm:t>
    </dgm:pt>
    <dgm:pt modelId="{05C4DD1D-B5EA-43A5-A8BC-7B0C339AC6E3}" type="sibTrans" cxnId="{37BC74CD-CA98-4E6E-90E8-B4B346417BAB}">
      <dgm:prSet/>
      <dgm:spPr/>
      <dgm:t>
        <a:bodyPr/>
        <a:lstStyle/>
        <a:p>
          <a:endParaRPr lang="en-US"/>
        </a:p>
      </dgm:t>
    </dgm:pt>
    <dgm:pt modelId="{945FEBEB-6550-40EF-B36A-19A905629DF4}">
      <dgm:prSet/>
      <dgm:spPr/>
      <dgm:t>
        <a:bodyPr/>
        <a:lstStyle/>
        <a:p>
          <a:r>
            <a:rPr lang="en-US" b="1" i="0" baseline="0" dirty="0">
              <a:latin typeface="Calibri" panose="020F0502020204030204" pitchFamily="34" charset="0"/>
              <a:ea typeface="Calibri" panose="020F0502020204030204" pitchFamily="34" charset="0"/>
              <a:cs typeface="Calibri" panose="020F0502020204030204" pitchFamily="34" charset="0"/>
            </a:rPr>
            <a:t>Missing Values</a:t>
          </a:r>
          <a:r>
            <a:rPr lang="en-US" b="0" i="0" baseline="0" dirty="0">
              <a:latin typeface="Calibri" panose="020F0502020204030204" pitchFamily="34" charset="0"/>
              <a:ea typeface="Calibri" panose="020F0502020204030204" pitchFamily="34" charset="0"/>
              <a:cs typeface="Calibri" panose="020F0502020204030204" pitchFamily="34" charset="0"/>
            </a:rPr>
            <a:t>: Handling missing data was done using the median (for numeric) and mode (for categorical) as appropriate.</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7AD4A1A8-1426-4C6F-95E4-7212ADC48D49}" type="parTrans" cxnId="{1A303690-B432-4938-870F-82F65102504C}">
      <dgm:prSet/>
      <dgm:spPr/>
      <dgm:t>
        <a:bodyPr/>
        <a:lstStyle/>
        <a:p>
          <a:endParaRPr lang="en-US"/>
        </a:p>
      </dgm:t>
    </dgm:pt>
    <dgm:pt modelId="{410DF2EE-F66C-4699-8751-76BE09DDC6E3}" type="sibTrans" cxnId="{1A303690-B432-4938-870F-82F65102504C}">
      <dgm:prSet/>
      <dgm:spPr/>
      <dgm:t>
        <a:bodyPr/>
        <a:lstStyle/>
        <a:p>
          <a:endParaRPr lang="en-US"/>
        </a:p>
      </dgm:t>
    </dgm:pt>
    <dgm:pt modelId="{E0AA0E0A-8CC4-4A96-801C-EE62A259B66A}">
      <dgm:prSet/>
      <dgm:spPr/>
      <dgm:t>
        <a:bodyPr/>
        <a:lstStyle/>
        <a:p>
          <a:r>
            <a:rPr lang="en-US" b="1" i="0" baseline="0" dirty="0"/>
            <a:t>Correlation </a:t>
          </a:r>
          <a:r>
            <a:rPr lang="en-US" b="1" i="0" baseline="0" dirty="0" err="1"/>
            <a:t>Matrix</a:t>
          </a:r>
          <a:r>
            <a:rPr lang="en-US" b="0" i="0" baseline="0" dirty="0" err="1"/>
            <a:t>:annual_income</a:t>
          </a:r>
          <a:r>
            <a:rPr lang="en-US" b="0" i="0" baseline="0" dirty="0"/>
            <a:t> and </a:t>
          </a:r>
          <a:r>
            <a:rPr lang="en-US" b="0" i="0" baseline="0" dirty="0" err="1"/>
            <a:t>monthly_inhand_salary</a:t>
          </a:r>
          <a:r>
            <a:rPr lang="en-US" b="0" i="0" baseline="0" dirty="0"/>
            <a:t> (0.998)</a:t>
          </a:r>
          <a:r>
            <a:rPr lang="en-US" dirty="0"/>
            <a:t>, </a:t>
          </a:r>
          <a:r>
            <a:rPr lang="en-US" b="0" i="0" baseline="0" dirty="0" err="1"/>
            <a:t>credit_score</a:t>
          </a:r>
          <a:r>
            <a:rPr lang="en-US" b="0" i="0" baseline="0" dirty="0"/>
            <a:t> is negatively correlated with </a:t>
          </a:r>
          <a:r>
            <a:rPr lang="en-US" b="0" i="0" baseline="0" dirty="0" err="1"/>
            <a:t>num_credit_card</a:t>
          </a:r>
          <a:r>
            <a:rPr lang="en-US" b="0" i="0" baseline="0" dirty="0"/>
            <a:t> and </a:t>
          </a:r>
          <a:r>
            <a:rPr lang="en-US" b="0" i="0" baseline="0" dirty="0" err="1"/>
            <a:t>num_bank_accounts</a:t>
          </a:r>
          <a:r>
            <a:rPr lang="en-US" b="0" i="0" baseline="0" dirty="0"/>
            <a:t>, but positively correlated with </a:t>
          </a:r>
          <a:r>
            <a:rPr lang="en-US" b="0" i="0" baseline="0" dirty="0" err="1"/>
            <a:t>monthly_balance</a:t>
          </a:r>
          <a:r>
            <a:rPr lang="en-US" b="0" i="0" baseline="0" dirty="0"/>
            <a:t>.</a:t>
          </a:r>
          <a:endParaRPr lang="en-US" dirty="0"/>
        </a:p>
      </dgm:t>
    </dgm:pt>
    <dgm:pt modelId="{8A5AFEF9-6266-4CCC-94E9-7FFC9DA53D5E}" type="parTrans" cxnId="{DA55432E-CBE2-4CDC-922A-1F4EC79FE577}">
      <dgm:prSet/>
      <dgm:spPr/>
      <dgm:t>
        <a:bodyPr/>
        <a:lstStyle/>
        <a:p>
          <a:endParaRPr lang="en-US"/>
        </a:p>
      </dgm:t>
    </dgm:pt>
    <dgm:pt modelId="{CBBDE8BF-82D6-4582-B79A-AF7F7DC2C918}" type="sibTrans" cxnId="{DA55432E-CBE2-4CDC-922A-1F4EC79FE577}">
      <dgm:prSet/>
      <dgm:spPr/>
      <dgm:t>
        <a:bodyPr/>
        <a:lstStyle/>
        <a:p>
          <a:endParaRPr lang="en-US"/>
        </a:p>
      </dgm:t>
    </dgm:pt>
    <dgm:pt modelId="{2AB925F2-CD0D-402E-A783-396E8533AAB6}">
      <dgm:prSet/>
      <dgm:spPr/>
      <dgm:t>
        <a:bodyPr/>
        <a:lstStyle/>
        <a:p>
          <a:r>
            <a:rPr lang="en-US" b="1" i="0" baseline="0" dirty="0"/>
            <a:t>Outliers</a:t>
          </a:r>
          <a:r>
            <a:rPr lang="en-US" b="0" i="0" baseline="0" dirty="0"/>
            <a:t>: Outliers were handled using the IQR method, and the counts of outliers were stored but capped to the upper and lower bounds.</a:t>
          </a:r>
          <a:endParaRPr lang="en-US" dirty="0"/>
        </a:p>
      </dgm:t>
    </dgm:pt>
    <dgm:pt modelId="{BBC9423D-F852-4C38-B380-82EA821EC757}" type="parTrans" cxnId="{11DCDD8D-F0A1-4EBB-983D-78D4DED92051}">
      <dgm:prSet/>
      <dgm:spPr/>
      <dgm:t>
        <a:bodyPr/>
        <a:lstStyle/>
        <a:p>
          <a:endParaRPr lang="en-US"/>
        </a:p>
      </dgm:t>
    </dgm:pt>
    <dgm:pt modelId="{53E7E366-BD06-42C6-B26E-5F8066AA9320}" type="sibTrans" cxnId="{11DCDD8D-F0A1-4EBB-983D-78D4DED92051}">
      <dgm:prSet/>
      <dgm:spPr/>
      <dgm:t>
        <a:bodyPr/>
        <a:lstStyle/>
        <a:p>
          <a:endParaRPr lang="en-US"/>
        </a:p>
      </dgm:t>
    </dgm:pt>
    <dgm:pt modelId="{D60D187B-350C-42E2-9D21-4128AB3A0341}">
      <dgm:prSet/>
      <dgm:spPr/>
      <dgm:t>
        <a:bodyPr/>
        <a:lstStyle/>
        <a:p>
          <a:r>
            <a:rPr lang="en-US" b="1" i="0" baseline="0" dirty="0">
              <a:latin typeface="Calibri" panose="020F0502020204030204" pitchFamily="34" charset="0"/>
              <a:ea typeface="Calibri" panose="020F0502020204030204" pitchFamily="34" charset="0"/>
              <a:cs typeface="Calibri" panose="020F0502020204030204" pitchFamily="34" charset="0"/>
            </a:rPr>
            <a:t>Categorization</a:t>
          </a:r>
          <a:r>
            <a:rPr lang="en-US" b="0" i="0" baseline="0" dirty="0">
              <a:latin typeface="Calibri" panose="020F0502020204030204" pitchFamily="34" charset="0"/>
              <a:ea typeface="Calibri" panose="020F0502020204030204" pitchFamily="34" charset="0"/>
              <a:cs typeface="Calibri" panose="020F0502020204030204" pitchFamily="34" charset="0"/>
            </a:rPr>
            <a:t>: The </a:t>
          </a:r>
          <a:r>
            <a:rPr lang="en-US" b="0" i="0" baseline="0" dirty="0" err="1">
              <a:latin typeface="Calibri" panose="020F0502020204030204" pitchFamily="34" charset="0"/>
              <a:ea typeface="Calibri" panose="020F0502020204030204" pitchFamily="34" charset="0"/>
              <a:cs typeface="Calibri" panose="020F0502020204030204" pitchFamily="34" charset="0"/>
            </a:rPr>
            <a:t>credit_score</a:t>
          </a:r>
          <a:r>
            <a:rPr lang="en-US" b="0" i="0" baseline="0" dirty="0">
              <a:latin typeface="Calibri" panose="020F0502020204030204" pitchFamily="34" charset="0"/>
              <a:ea typeface="Calibri" panose="020F0502020204030204" pitchFamily="34" charset="0"/>
              <a:cs typeface="Calibri" panose="020F0502020204030204" pitchFamily="34" charset="0"/>
            </a:rPr>
            <a:t> was categorized into three groups: 'Poor', 'Average', and 'Good'.</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3196650-6BB3-4514-A2EF-0924B9CE9A10}" type="parTrans" cxnId="{0D36F221-3129-41AF-AD05-ACC5710E0220}">
      <dgm:prSet/>
      <dgm:spPr/>
      <dgm:t>
        <a:bodyPr/>
        <a:lstStyle/>
        <a:p>
          <a:endParaRPr lang="en-US"/>
        </a:p>
      </dgm:t>
    </dgm:pt>
    <dgm:pt modelId="{6ABAD735-7BEC-4457-8A08-C8BD1FE93355}" type="sibTrans" cxnId="{0D36F221-3129-41AF-AD05-ACC5710E0220}">
      <dgm:prSet/>
      <dgm:spPr/>
      <dgm:t>
        <a:bodyPr/>
        <a:lstStyle/>
        <a:p>
          <a:endParaRPr lang="en-US"/>
        </a:p>
      </dgm:t>
    </dgm:pt>
    <dgm:pt modelId="{8023A63E-4138-4AFA-995B-1861AE0133B7}">
      <dgm:prSet/>
      <dgm:spPr/>
      <dgm:t>
        <a:bodyPr/>
        <a:lstStyle/>
        <a:p>
          <a:r>
            <a:rPr lang="en-US" b="1" i="0" baseline="0" dirty="0">
              <a:latin typeface="Calibri" panose="020F0502020204030204" pitchFamily="34" charset="0"/>
              <a:ea typeface="Calibri" panose="020F0502020204030204" pitchFamily="34" charset="0"/>
              <a:cs typeface="Calibri" panose="020F0502020204030204" pitchFamily="34" charset="0"/>
            </a:rPr>
            <a:t>Group Analysis</a:t>
          </a:r>
          <a:r>
            <a:rPr lang="en-US" b="0" i="0" baseline="0" dirty="0">
              <a:latin typeface="Calibri" panose="020F0502020204030204" pitchFamily="34" charset="0"/>
              <a:ea typeface="Calibri" panose="020F0502020204030204" pitchFamily="34" charset="0"/>
              <a:cs typeface="Calibri" panose="020F0502020204030204" pitchFamily="34" charset="0"/>
            </a:rPr>
            <a:t>: Average annual income grouped by occupation was computed.</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D61F5121-E5A9-4D6D-8A57-466E2214CCC3}" type="parTrans" cxnId="{E78C4BB4-F5AC-48EF-850B-3C0D8A1539D3}">
      <dgm:prSet/>
      <dgm:spPr/>
      <dgm:t>
        <a:bodyPr/>
        <a:lstStyle/>
        <a:p>
          <a:endParaRPr lang="en-US"/>
        </a:p>
      </dgm:t>
    </dgm:pt>
    <dgm:pt modelId="{5D82BEAD-A36D-4C3D-8C76-589A82552FC1}" type="sibTrans" cxnId="{E78C4BB4-F5AC-48EF-850B-3C0D8A1539D3}">
      <dgm:prSet/>
      <dgm:spPr/>
      <dgm:t>
        <a:bodyPr/>
        <a:lstStyle/>
        <a:p>
          <a:endParaRPr lang="en-US"/>
        </a:p>
      </dgm:t>
    </dgm:pt>
    <dgm:pt modelId="{336961D0-A302-487F-949F-9DC7E50D94DA}">
      <dgm:prSet/>
      <dgm:spPr/>
      <dgm:t>
        <a:bodyPr/>
        <a:lstStyle/>
        <a:p>
          <a:r>
            <a:rPr lang="en-US" b="1" i="0" baseline="0" dirty="0">
              <a:latin typeface="Calibri" panose="020F0502020204030204" pitchFamily="34" charset="0"/>
              <a:ea typeface="Calibri" panose="020F0502020204030204" pitchFamily="34" charset="0"/>
              <a:cs typeface="Calibri" panose="020F0502020204030204" pitchFamily="34" charset="0"/>
            </a:rPr>
            <a:t>Merging</a:t>
          </a:r>
          <a:r>
            <a:rPr lang="en-US" b="0" i="0" baseline="0" dirty="0">
              <a:latin typeface="Calibri" panose="020F0502020204030204" pitchFamily="34" charset="0"/>
              <a:ea typeface="Calibri" panose="020F0502020204030204" pitchFamily="34" charset="0"/>
              <a:cs typeface="Calibri" panose="020F0502020204030204" pitchFamily="34" charset="0"/>
            </a:rPr>
            <a:t>: Additional data merged using the </a:t>
          </a:r>
          <a:r>
            <a:rPr lang="en-US" b="0" i="0" baseline="0" dirty="0" err="1">
              <a:latin typeface="Calibri" panose="020F0502020204030204" pitchFamily="34" charset="0"/>
              <a:ea typeface="Calibri" panose="020F0502020204030204" pitchFamily="34" charset="0"/>
              <a:cs typeface="Calibri" panose="020F0502020204030204" pitchFamily="34" charset="0"/>
            </a:rPr>
            <a:t>customer_id</a:t>
          </a:r>
          <a:endParaRPr lang="en-US" dirty="0">
            <a:latin typeface="Calibri" panose="020F0502020204030204" pitchFamily="34" charset="0"/>
            <a:ea typeface="Calibri" panose="020F0502020204030204" pitchFamily="34" charset="0"/>
            <a:cs typeface="Calibri" panose="020F0502020204030204" pitchFamily="34" charset="0"/>
          </a:endParaRPr>
        </a:p>
      </dgm:t>
    </dgm:pt>
    <dgm:pt modelId="{23B14B09-DD15-4186-8166-8E0B6164F8B5}" type="parTrans" cxnId="{EE0BD848-2517-45AD-95A0-D418046ADB08}">
      <dgm:prSet/>
      <dgm:spPr/>
      <dgm:t>
        <a:bodyPr/>
        <a:lstStyle/>
        <a:p>
          <a:endParaRPr lang="en-US"/>
        </a:p>
      </dgm:t>
    </dgm:pt>
    <dgm:pt modelId="{F78B8075-3BA3-46D0-9391-12B39996C01F}" type="sibTrans" cxnId="{EE0BD848-2517-45AD-95A0-D418046ADB08}">
      <dgm:prSet/>
      <dgm:spPr/>
      <dgm:t>
        <a:bodyPr/>
        <a:lstStyle/>
        <a:p>
          <a:endParaRPr lang="en-US"/>
        </a:p>
      </dgm:t>
    </dgm:pt>
    <dgm:pt modelId="{861AC6DF-362E-4655-B110-12F61611482E}" type="pres">
      <dgm:prSet presAssocID="{6276E258-F1C1-4A00-8FBB-BFFE5094A5C1}" presName="root" presStyleCnt="0">
        <dgm:presLayoutVars>
          <dgm:dir/>
          <dgm:resizeHandles val="exact"/>
        </dgm:presLayoutVars>
      </dgm:prSet>
      <dgm:spPr/>
    </dgm:pt>
    <dgm:pt modelId="{11A7B8BF-1CDB-4032-9D15-05DA696C3537}" type="pres">
      <dgm:prSet presAssocID="{6276E258-F1C1-4A00-8FBB-BFFE5094A5C1}" presName="container" presStyleCnt="0">
        <dgm:presLayoutVars>
          <dgm:dir/>
          <dgm:resizeHandles val="exact"/>
        </dgm:presLayoutVars>
      </dgm:prSet>
      <dgm:spPr/>
    </dgm:pt>
    <dgm:pt modelId="{E28D395B-D0CB-48C1-9246-EA0E5113D384}" type="pres">
      <dgm:prSet presAssocID="{011A5CC3-F3F4-46D1-BF39-3AEA040A7702}" presName="compNode" presStyleCnt="0"/>
      <dgm:spPr/>
    </dgm:pt>
    <dgm:pt modelId="{BDF7251E-ABFD-47CB-A56F-7C823A7EC654}" type="pres">
      <dgm:prSet presAssocID="{011A5CC3-F3F4-46D1-BF39-3AEA040A7702}" presName="iconBgRect" presStyleLbl="bgShp" presStyleIdx="0" presStyleCnt="8"/>
      <dgm:spPr/>
    </dgm:pt>
    <dgm:pt modelId="{9A2CDC96-E8CB-473C-9430-BD28EE557AA7}" type="pres">
      <dgm:prSet presAssocID="{011A5CC3-F3F4-46D1-BF39-3AEA040A7702}"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A62EF177-E5AC-43EE-9CC6-9CF63A2828FC}" type="pres">
      <dgm:prSet presAssocID="{011A5CC3-F3F4-46D1-BF39-3AEA040A7702}" presName="spaceRect" presStyleCnt="0"/>
      <dgm:spPr/>
    </dgm:pt>
    <dgm:pt modelId="{540F9254-698E-4A38-8B69-DFF6A820ACA2}" type="pres">
      <dgm:prSet presAssocID="{011A5CC3-F3F4-46D1-BF39-3AEA040A7702}" presName="textRect" presStyleLbl="revTx" presStyleIdx="0" presStyleCnt="8">
        <dgm:presLayoutVars>
          <dgm:chMax val="1"/>
          <dgm:chPref val="1"/>
        </dgm:presLayoutVars>
      </dgm:prSet>
      <dgm:spPr/>
    </dgm:pt>
    <dgm:pt modelId="{648182DB-0D56-4D17-9087-C5B6CB724759}" type="pres">
      <dgm:prSet presAssocID="{0338E408-0B19-437C-9F21-14DD4856D50F}" presName="sibTrans" presStyleLbl="sibTrans2D1" presStyleIdx="0" presStyleCnt="0"/>
      <dgm:spPr/>
    </dgm:pt>
    <dgm:pt modelId="{CA537EFA-7230-40C8-BA56-B5E84B0771B1}" type="pres">
      <dgm:prSet presAssocID="{4BFF0173-CB07-44EC-A44F-33555B75CD06}" presName="compNode" presStyleCnt="0"/>
      <dgm:spPr/>
    </dgm:pt>
    <dgm:pt modelId="{89F05E8F-8A01-40C7-95A4-4586EC139E1D}" type="pres">
      <dgm:prSet presAssocID="{4BFF0173-CB07-44EC-A44F-33555B75CD06}" presName="iconBgRect" presStyleLbl="bgShp" presStyleIdx="1" presStyleCnt="8"/>
      <dgm:spPr/>
    </dgm:pt>
    <dgm:pt modelId="{92718972-45B2-420A-9A64-63AFF06F29CD}" type="pres">
      <dgm:prSet presAssocID="{4BFF0173-CB07-44EC-A44F-33555B75CD06}"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5D8FA580-3D45-430A-B342-CC25ECBF1509}" type="pres">
      <dgm:prSet presAssocID="{4BFF0173-CB07-44EC-A44F-33555B75CD06}" presName="spaceRect" presStyleCnt="0"/>
      <dgm:spPr/>
    </dgm:pt>
    <dgm:pt modelId="{DF112F6F-18B3-4008-853C-4951F1104814}" type="pres">
      <dgm:prSet presAssocID="{4BFF0173-CB07-44EC-A44F-33555B75CD06}" presName="textRect" presStyleLbl="revTx" presStyleIdx="1" presStyleCnt="8">
        <dgm:presLayoutVars>
          <dgm:chMax val="1"/>
          <dgm:chPref val="1"/>
        </dgm:presLayoutVars>
      </dgm:prSet>
      <dgm:spPr/>
    </dgm:pt>
    <dgm:pt modelId="{B0056A71-B153-4187-BF92-50F8C095EE1A}" type="pres">
      <dgm:prSet presAssocID="{05C4DD1D-B5EA-43A5-A8BC-7B0C339AC6E3}" presName="sibTrans" presStyleLbl="sibTrans2D1" presStyleIdx="0" presStyleCnt="0"/>
      <dgm:spPr/>
    </dgm:pt>
    <dgm:pt modelId="{B53159DA-B31C-4FE8-B7F0-7F459F7285F5}" type="pres">
      <dgm:prSet presAssocID="{945FEBEB-6550-40EF-B36A-19A905629DF4}" presName="compNode" presStyleCnt="0"/>
      <dgm:spPr/>
    </dgm:pt>
    <dgm:pt modelId="{1A940BFD-59E9-4796-B6EF-746F5B4F043A}" type="pres">
      <dgm:prSet presAssocID="{945FEBEB-6550-40EF-B36A-19A905629DF4}" presName="iconBgRect" presStyleLbl="bgShp" presStyleIdx="2" presStyleCnt="8"/>
      <dgm:spPr/>
    </dgm:pt>
    <dgm:pt modelId="{20840F05-C0F2-4133-976A-41629EE6E71A}" type="pres">
      <dgm:prSet presAssocID="{945FEBEB-6550-40EF-B36A-19A905629DF4}"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ce"/>
        </a:ext>
      </dgm:extLst>
    </dgm:pt>
    <dgm:pt modelId="{E7C783A1-02D9-4156-8770-8BAD74102AB4}" type="pres">
      <dgm:prSet presAssocID="{945FEBEB-6550-40EF-B36A-19A905629DF4}" presName="spaceRect" presStyleCnt="0"/>
      <dgm:spPr/>
    </dgm:pt>
    <dgm:pt modelId="{04C93E77-8A98-42CD-856B-05A08801FEA8}" type="pres">
      <dgm:prSet presAssocID="{945FEBEB-6550-40EF-B36A-19A905629DF4}" presName="textRect" presStyleLbl="revTx" presStyleIdx="2" presStyleCnt="8">
        <dgm:presLayoutVars>
          <dgm:chMax val="1"/>
          <dgm:chPref val="1"/>
        </dgm:presLayoutVars>
      </dgm:prSet>
      <dgm:spPr/>
    </dgm:pt>
    <dgm:pt modelId="{3747F8EF-E628-4181-8B09-AF78E3016435}" type="pres">
      <dgm:prSet presAssocID="{410DF2EE-F66C-4699-8751-76BE09DDC6E3}" presName="sibTrans" presStyleLbl="sibTrans2D1" presStyleIdx="0" presStyleCnt="0"/>
      <dgm:spPr/>
    </dgm:pt>
    <dgm:pt modelId="{D79A4219-E62F-4190-A56C-B210716C7782}" type="pres">
      <dgm:prSet presAssocID="{E0AA0E0A-8CC4-4A96-801C-EE62A259B66A}" presName="compNode" presStyleCnt="0"/>
      <dgm:spPr/>
    </dgm:pt>
    <dgm:pt modelId="{B6236E44-F4CE-49DA-A410-4A972728B17D}" type="pres">
      <dgm:prSet presAssocID="{E0AA0E0A-8CC4-4A96-801C-EE62A259B66A}" presName="iconBgRect" presStyleLbl="bgShp" presStyleIdx="3" presStyleCnt="8"/>
      <dgm:spPr/>
    </dgm:pt>
    <dgm:pt modelId="{358B3F80-76E4-4A18-B1D5-DA9D845FAC5D}" type="pres">
      <dgm:prSet presAssocID="{E0AA0E0A-8CC4-4A96-801C-EE62A259B66A}"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B5DDE1CD-909D-46A8-AFF1-CCD836B29731}" type="pres">
      <dgm:prSet presAssocID="{E0AA0E0A-8CC4-4A96-801C-EE62A259B66A}" presName="spaceRect" presStyleCnt="0"/>
      <dgm:spPr/>
    </dgm:pt>
    <dgm:pt modelId="{86C7106F-5770-44A9-8408-54B7B5EC9809}" type="pres">
      <dgm:prSet presAssocID="{E0AA0E0A-8CC4-4A96-801C-EE62A259B66A}" presName="textRect" presStyleLbl="revTx" presStyleIdx="3" presStyleCnt="8" custScaleY="126087">
        <dgm:presLayoutVars>
          <dgm:chMax val="1"/>
          <dgm:chPref val="1"/>
        </dgm:presLayoutVars>
      </dgm:prSet>
      <dgm:spPr/>
    </dgm:pt>
    <dgm:pt modelId="{E230EAFD-D30F-42E9-B66A-368D4758D1E4}" type="pres">
      <dgm:prSet presAssocID="{CBBDE8BF-82D6-4582-B79A-AF7F7DC2C918}" presName="sibTrans" presStyleLbl="sibTrans2D1" presStyleIdx="0" presStyleCnt="0"/>
      <dgm:spPr/>
    </dgm:pt>
    <dgm:pt modelId="{C8DFC1D1-6733-49FC-A6C0-1B77CD139B67}" type="pres">
      <dgm:prSet presAssocID="{2AB925F2-CD0D-402E-A783-396E8533AAB6}" presName="compNode" presStyleCnt="0"/>
      <dgm:spPr/>
    </dgm:pt>
    <dgm:pt modelId="{B9BBC8B4-E048-43BE-97ED-02D4F37C7C36}" type="pres">
      <dgm:prSet presAssocID="{2AB925F2-CD0D-402E-A783-396E8533AAB6}" presName="iconBgRect" presStyleLbl="bgShp" presStyleIdx="4" presStyleCnt="8"/>
      <dgm:spPr/>
    </dgm:pt>
    <dgm:pt modelId="{4DA30344-6D89-4010-84A4-6C0437D8EA9E}" type="pres">
      <dgm:prSet presAssocID="{2AB925F2-CD0D-402E-A783-396E8533AAB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DA01F68-5535-4F6C-9669-7308E8ABD453}" type="pres">
      <dgm:prSet presAssocID="{2AB925F2-CD0D-402E-A783-396E8533AAB6}" presName="spaceRect" presStyleCnt="0"/>
      <dgm:spPr/>
    </dgm:pt>
    <dgm:pt modelId="{91933FAA-66CA-4BAF-B2E6-369AC66A9225}" type="pres">
      <dgm:prSet presAssocID="{2AB925F2-CD0D-402E-A783-396E8533AAB6}" presName="textRect" presStyleLbl="revTx" presStyleIdx="4" presStyleCnt="8">
        <dgm:presLayoutVars>
          <dgm:chMax val="1"/>
          <dgm:chPref val="1"/>
        </dgm:presLayoutVars>
      </dgm:prSet>
      <dgm:spPr/>
    </dgm:pt>
    <dgm:pt modelId="{6B5044A6-3C5A-4FCE-8266-DF2D846B5065}" type="pres">
      <dgm:prSet presAssocID="{53E7E366-BD06-42C6-B26E-5F8066AA9320}" presName="sibTrans" presStyleLbl="sibTrans2D1" presStyleIdx="0" presStyleCnt="0"/>
      <dgm:spPr/>
    </dgm:pt>
    <dgm:pt modelId="{75570198-F620-4E7F-A4A5-AAAEF3E38440}" type="pres">
      <dgm:prSet presAssocID="{D60D187B-350C-42E2-9D21-4128AB3A0341}" presName="compNode" presStyleCnt="0"/>
      <dgm:spPr/>
    </dgm:pt>
    <dgm:pt modelId="{D082032E-081A-46D7-BFC8-69AC823C69F4}" type="pres">
      <dgm:prSet presAssocID="{D60D187B-350C-42E2-9D21-4128AB3A0341}" presName="iconBgRect" presStyleLbl="bgShp" presStyleIdx="5" presStyleCnt="8"/>
      <dgm:spPr/>
    </dgm:pt>
    <dgm:pt modelId="{AC9C5F30-2801-4F68-97C0-1EA0D9F086E3}" type="pres">
      <dgm:prSet presAssocID="{D60D187B-350C-42E2-9D21-4128AB3A034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lter"/>
        </a:ext>
      </dgm:extLst>
    </dgm:pt>
    <dgm:pt modelId="{2B7796EE-D3ED-4B7A-BC7B-55AAE94B29BF}" type="pres">
      <dgm:prSet presAssocID="{D60D187B-350C-42E2-9D21-4128AB3A0341}" presName="spaceRect" presStyleCnt="0"/>
      <dgm:spPr/>
    </dgm:pt>
    <dgm:pt modelId="{8324A7B0-50D0-4FB1-8F99-49097959D0CB}" type="pres">
      <dgm:prSet presAssocID="{D60D187B-350C-42E2-9D21-4128AB3A0341}" presName="textRect" presStyleLbl="revTx" presStyleIdx="5" presStyleCnt="8">
        <dgm:presLayoutVars>
          <dgm:chMax val="1"/>
          <dgm:chPref val="1"/>
        </dgm:presLayoutVars>
      </dgm:prSet>
      <dgm:spPr/>
    </dgm:pt>
    <dgm:pt modelId="{F9B2DC3D-47A1-46AB-BDE0-BE0ABA69DFC1}" type="pres">
      <dgm:prSet presAssocID="{6ABAD735-7BEC-4457-8A08-C8BD1FE93355}" presName="sibTrans" presStyleLbl="sibTrans2D1" presStyleIdx="0" presStyleCnt="0"/>
      <dgm:spPr/>
    </dgm:pt>
    <dgm:pt modelId="{B6F8E80B-2C1A-4292-9F5B-AC3988128041}" type="pres">
      <dgm:prSet presAssocID="{8023A63E-4138-4AFA-995B-1861AE0133B7}" presName="compNode" presStyleCnt="0"/>
      <dgm:spPr/>
    </dgm:pt>
    <dgm:pt modelId="{BB5CEB7F-42B7-4D1D-ABF8-0B38F21F6884}" type="pres">
      <dgm:prSet presAssocID="{8023A63E-4138-4AFA-995B-1861AE0133B7}" presName="iconBgRect" presStyleLbl="bgShp" presStyleIdx="6" presStyleCnt="8"/>
      <dgm:spPr/>
    </dgm:pt>
    <dgm:pt modelId="{5A960D53-F5BA-4658-A2EA-33F378AD6B8F}" type="pres">
      <dgm:prSet presAssocID="{8023A63E-4138-4AFA-995B-1861AE0133B7}"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ollar"/>
        </a:ext>
      </dgm:extLst>
    </dgm:pt>
    <dgm:pt modelId="{3958A007-2FBB-4C54-AFFF-81F290B81CC1}" type="pres">
      <dgm:prSet presAssocID="{8023A63E-4138-4AFA-995B-1861AE0133B7}" presName="spaceRect" presStyleCnt="0"/>
      <dgm:spPr/>
    </dgm:pt>
    <dgm:pt modelId="{F5431B71-FADC-4825-B009-969C7CFD6776}" type="pres">
      <dgm:prSet presAssocID="{8023A63E-4138-4AFA-995B-1861AE0133B7}" presName="textRect" presStyleLbl="revTx" presStyleIdx="6" presStyleCnt="8">
        <dgm:presLayoutVars>
          <dgm:chMax val="1"/>
          <dgm:chPref val="1"/>
        </dgm:presLayoutVars>
      </dgm:prSet>
      <dgm:spPr/>
    </dgm:pt>
    <dgm:pt modelId="{5025A8CE-692A-44FD-88C3-4D13F17F00B8}" type="pres">
      <dgm:prSet presAssocID="{5D82BEAD-A36D-4C3D-8C76-589A82552FC1}" presName="sibTrans" presStyleLbl="sibTrans2D1" presStyleIdx="0" presStyleCnt="0"/>
      <dgm:spPr/>
    </dgm:pt>
    <dgm:pt modelId="{3F1B4FB2-8295-4FFC-A30D-00640583A594}" type="pres">
      <dgm:prSet presAssocID="{336961D0-A302-487F-949F-9DC7E50D94DA}" presName="compNode" presStyleCnt="0"/>
      <dgm:spPr/>
    </dgm:pt>
    <dgm:pt modelId="{641476F8-7039-4757-AB70-4D917CB843FE}" type="pres">
      <dgm:prSet presAssocID="{336961D0-A302-487F-949F-9DC7E50D94DA}" presName="iconBgRect" presStyleLbl="bgShp" presStyleIdx="7" presStyleCnt="8"/>
      <dgm:spPr/>
    </dgm:pt>
    <dgm:pt modelId="{B5B04416-AFBF-4280-90D1-A18363150449}" type="pres">
      <dgm:prSet presAssocID="{336961D0-A302-487F-949F-9DC7E50D94DA}"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erver"/>
        </a:ext>
      </dgm:extLst>
    </dgm:pt>
    <dgm:pt modelId="{0C748F65-03FB-4858-8680-F55F61213D3C}" type="pres">
      <dgm:prSet presAssocID="{336961D0-A302-487F-949F-9DC7E50D94DA}" presName="spaceRect" presStyleCnt="0"/>
      <dgm:spPr/>
    </dgm:pt>
    <dgm:pt modelId="{B31B7FFF-91CB-4C9D-9E33-602D2630317D}" type="pres">
      <dgm:prSet presAssocID="{336961D0-A302-487F-949F-9DC7E50D94DA}" presName="textRect" presStyleLbl="revTx" presStyleIdx="7" presStyleCnt="8">
        <dgm:presLayoutVars>
          <dgm:chMax val="1"/>
          <dgm:chPref val="1"/>
        </dgm:presLayoutVars>
      </dgm:prSet>
      <dgm:spPr/>
    </dgm:pt>
  </dgm:ptLst>
  <dgm:cxnLst>
    <dgm:cxn modelId="{2393C005-9E33-4C01-AF37-56AC9973A3ED}" type="presOf" srcId="{0338E408-0B19-437C-9F21-14DD4856D50F}" destId="{648182DB-0D56-4D17-9087-C5B6CB724759}" srcOrd="0" destOrd="0" presId="urn:microsoft.com/office/officeart/2018/2/layout/IconCircleList"/>
    <dgm:cxn modelId="{E7A9850D-B2B7-4537-B04A-04CB2FBC5880}" type="presOf" srcId="{D60D187B-350C-42E2-9D21-4128AB3A0341}" destId="{8324A7B0-50D0-4FB1-8F99-49097959D0CB}" srcOrd="0" destOrd="0" presId="urn:microsoft.com/office/officeart/2018/2/layout/IconCircleList"/>
    <dgm:cxn modelId="{0D36F221-3129-41AF-AD05-ACC5710E0220}" srcId="{6276E258-F1C1-4A00-8FBB-BFFE5094A5C1}" destId="{D60D187B-350C-42E2-9D21-4128AB3A0341}" srcOrd="5" destOrd="0" parTransId="{23196650-6BB3-4514-A2EF-0924B9CE9A10}" sibTransId="{6ABAD735-7BEC-4457-8A08-C8BD1FE93355}"/>
    <dgm:cxn modelId="{DA55432E-CBE2-4CDC-922A-1F4EC79FE577}" srcId="{6276E258-F1C1-4A00-8FBB-BFFE5094A5C1}" destId="{E0AA0E0A-8CC4-4A96-801C-EE62A259B66A}" srcOrd="3" destOrd="0" parTransId="{8A5AFEF9-6266-4CCC-94E9-7FFC9DA53D5E}" sibTransId="{CBBDE8BF-82D6-4582-B79A-AF7F7DC2C918}"/>
    <dgm:cxn modelId="{D6967D35-7A11-4E38-8C78-AD892794AD0C}" type="presOf" srcId="{2AB925F2-CD0D-402E-A783-396E8533AAB6}" destId="{91933FAA-66CA-4BAF-B2E6-369AC66A9225}" srcOrd="0" destOrd="0" presId="urn:microsoft.com/office/officeart/2018/2/layout/IconCircleList"/>
    <dgm:cxn modelId="{FE985540-1EA0-48D2-9E28-AA19DD5F9457}" type="presOf" srcId="{336961D0-A302-487F-949F-9DC7E50D94DA}" destId="{B31B7FFF-91CB-4C9D-9E33-602D2630317D}" srcOrd="0" destOrd="0" presId="urn:microsoft.com/office/officeart/2018/2/layout/IconCircleList"/>
    <dgm:cxn modelId="{9C05075E-BF8E-4A5B-BAA5-5B626879B53B}" type="presOf" srcId="{05C4DD1D-B5EA-43A5-A8BC-7B0C339AC6E3}" destId="{B0056A71-B153-4187-BF92-50F8C095EE1A}" srcOrd="0" destOrd="0" presId="urn:microsoft.com/office/officeart/2018/2/layout/IconCircleList"/>
    <dgm:cxn modelId="{C3641661-7E5E-46CC-850B-A9E2F26D465E}" type="presOf" srcId="{6ABAD735-7BEC-4457-8A08-C8BD1FE93355}" destId="{F9B2DC3D-47A1-46AB-BDE0-BE0ABA69DFC1}" srcOrd="0" destOrd="0" presId="urn:microsoft.com/office/officeart/2018/2/layout/IconCircleList"/>
    <dgm:cxn modelId="{7FC37341-2029-4218-802F-9244CB7CA896}" type="presOf" srcId="{410DF2EE-F66C-4699-8751-76BE09DDC6E3}" destId="{3747F8EF-E628-4181-8B09-AF78E3016435}" srcOrd="0" destOrd="0" presId="urn:microsoft.com/office/officeart/2018/2/layout/IconCircleList"/>
    <dgm:cxn modelId="{EE0BD848-2517-45AD-95A0-D418046ADB08}" srcId="{6276E258-F1C1-4A00-8FBB-BFFE5094A5C1}" destId="{336961D0-A302-487F-949F-9DC7E50D94DA}" srcOrd="7" destOrd="0" parTransId="{23B14B09-DD15-4186-8166-8E0B6164F8B5}" sibTransId="{F78B8075-3BA3-46D0-9391-12B39996C01F}"/>
    <dgm:cxn modelId="{59EB0A77-CDE5-48FC-A40E-967081E3760D}" srcId="{6276E258-F1C1-4A00-8FBB-BFFE5094A5C1}" destId="{011A5CC3-F3F4-46D1-BF39-3AEA040A7702}" srcOrd="0" destOrd="0" parTransId="{0155F4AA-2E6A-4387-8B60-9CE8948430A7}" sibTransId="{0338E408-0B19-437C-9F21-14DD4856D50F}"/>
    <dgm:cxn modelId="{450CA059-C13D-4C4B-A3BC-EA7FD5EDED5C}" type="presOf" srcId="{E0AA0E0A-8CC4-4A96-801C-EE62A259B66A}" destId="{86C7106F-5770-44A9-8408-54B7B5EC9809}" srcOrd="0" destOrd="0" presId="urn:microsoft.com/office/officeart/2018/2/layout/IconCircleList"/>
    <dgm:cxn modelId="{706F0B81-EBA8-4697-89BD-67A6BAB8E36D}" type="presOf" srcId="{5D82BEAD-A36D-4C3D-8C76-589A82552FC1}" destId="{5025A8CE-692A-44FD-88C3-4D13F17F00B8}" srcOrd="0" destOrd="0" presId="urn:microsoft.com/office/officeart/2018/2/layout/IconCircleList"/>
    <dgm:cxn modelId="{5B4EBF8A-DC1F-402C-BB44-B0D42A2575BC}" type="presOf" srcId="{8023A63E-4138-4AFA-995B-1861AE0133B7}" destId="{F5431B71-FADC-4825-B009-969C7CFD6776}" srcOrd="0" destOrd="0" presId="urn:microsoft.com/office/officeart/2018/2/layout/IconCircleList"/>
    <dgm:cxn modelId="{11DCDD8D-F0A1-4EBB-983D-78D4DED92051}" srcId="{6276E258-F1C1-4A00-8FBB-BFFE5094A5C1}" destId="{2AB925F2-CD0D-402E-A783-396E8533AAB6}" srcOrd="4" destOrd="0" parTransId="{BBC9423D-F852-4C38-B380-82EA821EC757}" sibTransId="{53E7E366-BD06-42C6-B26E-5F8066AA9320}"/>
    <dgm:cxn modelId="{1A303690-B432-4938-870F-82F65102504C}" srcId="{6276E258-F1C1-4A00-8FBB-BFFE5094A5C1}" destId="{945FEBEB-6550-40EF-B36A-19A905629DF4}" srcOrd="2" destOrd="0" parTransId="{7AD4A1A8-1426-4C6F-95E4-7212ADC48D49}" sibTransId="{410DF2EE-F66C-4699-8751-76BE09DDC6E3}"/>
    <dgm:cxn modelId="{820B3A98-9079-4A9E-84ED-57EBA879C6BE}" type="presOf" srcId="{CBBDE8BF-82D6-4582-B79A-AF7F7DC2C918}" destId="{E230EAFD-D30F-42E9-B66A-368D4758D1E4}" srcOrd="0" destOrd="0" presId="urn:microsoft.com/office/officeart/2018/2/layout/IconCircleList"/>
    <dgm:cxn modelId="{E78C4BB4-F5AC-48EF-850B-3C0D8A1539D3}" srcId="{6276E258-F1C1-4A00-8FBB-BFFE5094A5C1}" destId="{8023A63E-4138-4AFA-995B-1861AE0133B7}" srcOrd="6" destOrd="0" parTransId="{D61F5121-E5A9-4D6D-8A57-466E2214CCC3}" sibTransId="{5D82BEAD-A36D-4C3D-8C76-589A82552FC1}"/>
    <dgm:cxn modelId="{37BC74CD-CA98-4E6E-90E8-B4B346417BAB}" srcId="{6276E258-F1C1-4A00-8FBB-BFFE5094A5C1}" destId="{4BFF0173-CB07-44EC-A44F-33555B75CD06}" srcOrd="1" destOrd="0" parTransId="{298D9724-E892-428B-8577-81FBCDED73F5}" sibTransId="{05C4DD1D-B5EA-43A5-A8BC-7B0C339AC6E3}"/>
    <dgm:cxn modelId="{AC16FDD0-0AF9-4659-A204-59F0E79D1201}" type="presOf" srcId="{53E7E366-BD06-42C6-B26E-5F8066AA9320}" destId="{6B5044A6-3C5A-4FCE-8266-DF2D846B5065}" srcOrd="0" destOrd="0" presId="urn:microsoft.com/office/officeart/2018/2/layout/IconCircleList"/>
    <dgm:cxn modelId="{A97907DF-1C5D-4E23-B207-01E36F1808DA}" type="presOf" srcId="{945FEBEB-6550-40EF-B36A-19A905629DF4}" destId="{04C93E77-8A98-42CD-856B-05A08801FEA8}" srcOrd="0" destOrd="0" presId="urn:microsoft.com/office/officeart/2018/2/layout/IconCircleList"/>
    <dgm:cxn modelId="{F60355E2-5737-4F9D-85E8-9379A13403CC}" type="presOf" srcId="{6276E258-F1C1-4A00-8FBB-BFFE5094A5C1}" destId="{861AC6DF-362E-4655-B110-12F61611482E}" srcOrd="0" destOrd="0" presId="urn:microsoft.com/office/officeart/2018/2/layout/IconCircleList"/>
    <dgm:cxn modelId="{3F7AACE9-C32B-4286-AE01-70F9D82F482E}" type="presOf" srcId="{011A5CC3-F3F4-46D1-BF39-3AEA040A7702}" destId="{540F9254-698E-4A38-8B69-DFF6A820ACA2}" srcOrd="0" destOrd="0" presId="urn:microsoft.com/office/officeart/2018/2/layout/IconCircleList"/>
    <dgm:cxn modelId="{1FB3FFF9-E293-4B46-9A4C-9F783D67BAD1}" type="presOf" srcId="{4BFF0173-CB07-44EC-A44F-33555B75CD06}" destId="{DF112F6F-18B3-4008-853C-4951F1104814}" srcOrd="0" destOrd="0" presId="urn:microsoft.com/office/officeart/2018/2/layout/IconCircleList"/>
    <dgm:cxn modelId="{799B4D7F-7204-4AAB-89C2-3CECD7DA21DD}" type="presParOf" srcId="{861AC6DF-362E-4655-B110-12F61611482E}" destId="{11A7B8BF-1CDB-4032-9D15-05DA696C3537}" srcOrd="0" destOrd="0" presId="urn:microsoft.com/office/officeart/2018/2/layout/IconCircleList"/>
    <dgm:cxn modelId="{9C34C49B-D99A-4823-965E-E5E2072D9FE8}" type="presParOf" srcId="{11A7B8BF-1CDB-4032-9D15-05DA696C3537}" destId="{E28D395B-D0CB-48C1-9246-EA0E5113D384}" srcOrd="0" destOrd="0" presId="urn:microsoft.com/office/officeart/2018/2/layout/IconCircleList"/>
    <dgm:cxn modelId="{6406A2C6-9CA3-4F43-A075-F4FD242E3A56}" type="presParOf" srcId="{E28D395B-D0CB-48C1-9246-EA0E5113D384}" destId="{BDF7251E-ABFD-47CB-A56F-7C823A7EC654}" srcOrd="0" destOrd="0" presId="urn:microsoft.com/office/officeart/2018/2/layout/IconCircleList"/>
    <dgm:cxn modelId="{029450BA-81D0-40C4-9057-50099C3DBBB2}" type="presParOf" srcId="{E28D395B-D0CB-48C1-9246-EA0E5113D384}" destId="{9A2CDC96-E8CB-473C-9430-BD28EE557AA7}" srcOrd="1" destOrd="0" presId="urn:microsoft.com/office/officeart/2018/2/layout/IconCircleList"/>
    <dgm:cxn modelId="{3AA1AE3B-D1F4-4688-9B45-DC55ED3FAA5D}" type="presParOf" srcId="{E28D395B-D0CB-48C1-9246-EA0E5113D384}" destId="{A62EF177-E5AC-43EE-9CC6-9CF63A2828FC}" srcOrd="2" destOrd="0" presId="urn:microsoft.com/office/officeart/2018/2/layout/IconCircleList"/>
    <dgm:cxn modelId="{89D1A618-D8D3-4B03-9805-37F7B748478E}" type="presParOf" srcId="{E28D395B-D0CB-48C1-9246-EA0E5113D384}" destId="{540F9254-698E-4A38-8B69-DFF6A820ACA2}" srcOrd="3" destOrd="0" presId="urn:microsoft.com/office/officeart/2018/2/layout/IconCircleList"/>
    <dgm:cxn modelId="{B0344AB8-E3B2-4AEE-A085-B24DD963B2A6}" type="presParOf" srcId="{11A7B8BF-1CDB-4032-9D15-05DA696C3537}" destId="{648182DB-0D56-4D17-9087-C5B6CB724759}" srcOrd="1" destOrd="0" presId="urn:microsoft.com/office/officeart/2018/2/layout/IconCircleList"/>
    <dgm:cxn modelId="{AE0266B3-37C5-44C7-B0AF-415CB90FB48B}" type="presParOf" srcId="{11A7B8BF-1CDB-4032-9D15-05DA696C3537}" destId="{CA537EFA-7230-40C8-BA56-B5E84B0771B1}" srcOrd="2" destOrd="0" presId="urn:microsoft.com/office/officeart/2018/2/layout/IconCircleList"/>
    <dgm:cxn modelId="{FC07BE6C-D0F1-48F9-89FD-7F5EB167B56C}" type="presParOf" srcId="{CA537EFA-7230-40C8-BA56-B5E84B0771B1}" destId="{89F05E8F-8A01-40C7-95A4-4586EC139E1D}" srcOrd="0" destOrd="0" presId="urn:microsoft.com/office/officeart/2018/2/layout/IconCircleList"/>
    <dgm:cxn modelId="{DB3D6796-A7E7-4E6F-93EA-0088BA5D6102}" type="presParOf" srcId="{CA537EFA-7230-40C8-BA56-B5E84B0771B1}" destId="{92718972-45B2-420A-9A64-63AFF06F29CD}" srcOrd="1" destOrd="0" presId="urn:microsoft.com/office/officeart/2018/2/layout/IconCircleList"/>
    <dgm:cxn modelId="{54480C56-D4CA-4674-9E63-86A5D9640196}" type="presParOf" srcId="{CA537EFA-7230-40C8-BA56-B5E84B0771B1}" destId="{5D8FA580-3D45-430A-B342-CC25ECBF1509}" srcOrd="2" destOrd="0" presId="urn:microsoft.com/office/officeart/2018/2/layout/IconCircleList"/>
    <dgm:cxn modelId="{6E9353BB-CEAB-4F70-B7BB-52D9AAA9B427}" type="presParOf" srcId="{CA537EFA-7230-40C8-BA56-B5E84B0771B1}" destId="{DF112F6F-18B3-4008-853C-4951F1104814}" srcOrd="3" destOrd="0" presId="urn:microsoft.com/office/officeart/2018/2/layout/IconCircleList"/>
    <dgm:cxn modelId="{9B20361B-E134-4836-9843-B1CF2C4FA389}" type="presParOf" srcId="{11A7B8BF-1CDB-4032-9D15-05DA696C3537}" destId="{B0056A71-B153-4187-BF92-50F8C095EE1A}" srcOrd="3" destOrd="0" presId="urn:microsoft.com/office/officeart/2018/2/layout/IconCircleList"/>
    <dgm:cxn modelId="{08783497-35C0-469A-B38F-2712E0894F9E}" type="presParOf" srcId="{11A7B8BF-1CDB-4032-9D15-05DA696C3537}" destId="{B53159DA-B31C-4FE8-B7F0-7F459F7285F5}" srcOrd="4" destOrd="0" presId="urn:microsoft.com/office/officeart/2018/2/layout/IconCircleList"/>
    <dgm:cxn modelId="{82840898-000D-424D-B4E9-93D7C3997237}" type="presParOf" srcId="{B53159DA-B31C-4FE8-B7F0-7F459F7285F5}" destId="{1A940BFD-59E9-4796-B6EF-746F5B4F043A}" srcOrd="0" destOrd="0" presId="urn:microsoft.com/office/officeart/2018/2/layout/IconCircleList"/>
    <dgm:cxn modelId="{5A5B0908-14B4-400A-A07B-2781299B3937}" type="presParOf" srcId="{B53159DA-B31C-4FE8-B7F0-7F459F7285F5}" destId="{20840F05-C0F2-4133-976A-41629EE6E71A}" srcOrd="1" destOrd="0" presId="urn:microsoft.com/office/officeart/2018/2/layout/IconCircleList"/>
    <dgm:cxn modelId="{0C26389C-48FD-46E3-82A0-A1C5609C4DFE}" type="presParOf" srcId="{B53159DA-B31C-4FE8-B7F0-7F459F7285F5}" destId="{E7C783A1-02D9-4156-8770-8BAD74102AB4}" srcOrd="2" destOrd="0" presId="urn:microsoft.com/office/officeart/2018/2/layout/IconCircleList"/>
    <dgm:cxn modelId="{B6171EB4-8B31-4CD6-B343-FAC6ED73B414}" type="presParOf" srcId="{B53159DA-B31C-4FE8-B7F0-7F459F7285F5}" destId="{04C93E77-8A98-42CD-856B-05A08801FEA8}" srcOrd="3" destOrd="0" presId="urn:microsoft.com/office/officeart/2018/2/layout/IconCircleList"/>
    <dgm:cxn modelId="{97807C92-FE41-4C3F-B691-5E1725861B99}" type="presParOf" srcId="{11A7B8BF-1CDB-4032-9D15-05DA696C3537}" destId="{3747F8EF-E628-4181-8B09-AF78E3016435}" srcOrd="5" destOrd="0" presId="urn:microsoft.com/office/officeart/2018/2/layout/IconCircleList"/>
    <dgm:cxn modelId="{72D222EF-9E0B-4367-A1F3-ADA502DA8EFA}" type="presParOf" srcId="{11A7B8BF-1CDB-4032-9D15-05DA696C3537}" destId="{D79A4219-E62F-4190-A56C-B210716C7782}" srcOrd="6" destOrd="0" presId="urn:microsoft.com/office/officeart/2018/2/layout/IconCircleList"/>
    <dgm:cxn modelId="{22BD361B-48FC-441F-943D-84878326426A}" type="presParOf" srcId="{D79A4219-E62F-4190-A56C-B210716C7782}" destId="{B6236E44-F4CE-49DA-A410-4A972728B17D}" srcOrd="0" destOrd="0" presId="urn:microsoft.com/office/officeart/2018/2/layout/IconCircleList"/>
    <dgm:cxn modelId="{DDDFD301-5F66-40BE-B2D8-8A2E22F699A4}" type="presParOf" srcId="{D79A4219-E62F-4190-A56C-B210716C7782}" destId="{358B3F80-76E4-4A18-B1D5-DA9D845FAC5D}" srcOrd="1" destOrd="0" presId="urn:microsoft.com/office/officeart/2018/2/layout/IconCircleList"/>
    <dgm:cxn modelId="{B0BDB919-4683-4E50-9847-E93A17220ACD}" type="presParOf" srcId="{D79A4219-E62F-4190-A56C-B210716C7782}" destId="{B5DDE1CD-909D-46A8-AFF1-CCD836B29731}" srcOrd="2" destOrd="0" presId="urn:microsoft.com/office/officeart/2018/2/layout/IconCircleList"/>
    <dgm:cxn modelId="{E075B50A-814D-4DBE-8866-DC7C94EB7886}" type="presParOf" srcId="{D79A4219-E62F-4190-A56C-B210716C7782}" destId="{86C7106F-5770-44A9-8408-54B7B5EC9809}" srcOrd="3" destOrd="0" presId="urn:microsoft.com/office/officeart/2018/2/layout/IconCircleList"/>
    <dgm:cxn modelId="{61233B2A-3218-4381-9149-8D8D81B74100}" type="presParOf" srcId="{11A7B8BF-1CDB-4032-9D15-05DA696C3537}" destId="{E230EAFD-D30F-42E9-B66A-368D4758D1E4}" srcOrd="7" destOrd="0" presId="urn:microsoft.com/office/officeart/2018/2/layout/IconCircleList"/>
    <dgm:cxn modelId="{08C1D8E9-4D0E-4473-9D62-878F1EE485E9}" type="presParOf" srcId="{11A7B8BF-1CDB-4032-9D15-05DA696C3537}" destId="{C8DFC1D1-6733-49FC-A6C0-1B77CD139B67}" srcOrd="8" destOrd="0" presId="urn:microsoft.com/office/officeart/2018/2/layout/IconCircleList"/>
    <dgm:cxn modelId="{158A1AA0-9DB9-4CDA-9B0D-D12756790E13}" type="presParOf" srcId="{C8DFC1D1-6733-49FC-A6C0-1B77CD139B67}" destId="{B9BBC8B4-E048-43BE-97ED-02D4F37C7C36}" srcOrd="0" destOrd="0" presId="urn:microsoft.com/office/officeart/2018/2/layout/IconCircleList"/>
    <dgm:cxn modelId="{4ACEBD32-AB11-49F0-A6CC-815425A795F5}" type="presParOf" srcId="{C8DFC1D1-6733-49FC-A6C0-1B77CD139B67}" destId="{4DA30344-6D89-4010-84A4-6C0437D8EA9E}" srcOrd="1" destOrd="0" presId="urn:microsoft.com/office/officeart/2018/2/layout/IconCircleList"/>
    <dgm:cxn modelId="{4398C52C-2A56-4C92-BB29-FB2C7A6AFCB1}" type="presParOf" srcId="{C8DFC1D1-6733-49FC-A6C0-1B77CD139B67}" destId="{7DA01F68-5535-4F6C-9669-7308E8ABD453}" srcOrd="2" destOrd="0" presId="urn:microsoft.com/office/officeart/2018/2/layout/IconCircleList"/>
    <dgm:cxn modelId="{1E8E3840-83A4-4A18-B414-A0A0613B7808}" type="presParOf" srcId="{C8DFC1D1-6733-49FC-A6C0-1B77CD139B67}" destId="{91933FAA-66CA-4BAF-B2E6-369AC66A9225}" srcOrd="3" destOrd="0" presId="urn:microsoft.com/office/officeart/2018/2/layout/IconCircleList"/>
    <dgm:cxn modelId="{0BC74777-16AC-48B5-858B-4EF737C27074}" type="presParOf" srcId="{11A7B8BF-1CDB-4032-9D15-05DA696C3537}" destId="{6B5044A6-3C5A-4FCE-8266-DF2D846B5065}" srcOrd="9" destOrd="0" presId="urn:microsoft.com/office/officeart/2018/2/layout/IconCircleList"/>
    <dgm:cxn modelId="{BB49232C-DC8B-4759-9C04-6583BEDFB0C7}" type="presParOf" srcId="{11A7B8BF-1CDB-4032-9D15-05DA696C3537}" destId="{75570198-F620-4E7F-A4A5-AAAEF3E38440}" srcOrd="10" destOrd="0" presId="urn:microsoft.com/office/officeart/2018/2/layout/IconCircleList"/>
    <dgm:cxn modelId="{31BCAA36-0983-4BA0-9781-FB37A8FC207C}" type="presParOf" srcId="{75570198-F620-4E7F-A4A5-AAAEF3E38440}" destId="{D082032E-081A-46D7-BFC8-69AC823C69F4}" srcOrd="0" destOrd="0" presId="urn:microsoft.com/office/officeart/2018/2/layout/IconCircleList"/>
    <dgm:cxn modelId="{43507621-8DF2-4530-BF2E-06AFE85ED6E2}" type="presParOf" srcId="{75570198-F620-4E7F-A4A5-AAAEF3E38440}" destId="{AC9C5F30-2801-4F68-97C0-1EA0D9F086E3}" srcOrd="1" destOrd="0" presId="urn:microsoft.com/office/officeart/2018/2/layout/IconCircleList"/>
    <dgm:cxn modelId="{6B5ECD54-A4F0-41EA-8C55-15FA278A6DB4}" type="presParOf" srcId="{75570198-F620-4E7F-A4A5-AAAEF3E38440}" destId="{2B7796EE-D3ED-4B7A-BC7B-55AAE94B29BF}" srcOrd="2" destOrd="0" presId="urn:microsoft.com/office/officeart/2018/2/layout/IconCircleList"/>
    <dgm:cxn modelId="{BF12127B-34E7-4FB8-95B0-98442A97ADFA}" type="presParOf" srcId="{75570198-F620-4E7F-A4A5-AAAEF3E38440}" destId="{8324A7B0-50D0-4FB1-8F99-49097959D0CB}" srcOrd="3" destOrd="0" presId="urn:microsoft.com/office/officeart/2018/2/layout/IconCircleList"/>
    <dgm:cxn modelId="{8366429C-7164-4ABC-A5F4-B354CACAE881}" type="presParOf" srcId="{11A7B8BF-1CDB-4032-9D15-05DA696C3537}" destId="{F9B2DC3D-47A1-46AB-BDE0-BE0ABA69DFC1}" srcOrd="11" destOrd="0" presId="urn:microsoft.com/office/officeart/2018/2/layout/IconCircleList"/>
    <dgm:cxn modelId="{556175E7-3FCE-4C60-9545-B4770BB24102}" type="presParOf" srcId="{11A7B8BF-1CDB-4032-9D15-05DA696C3537}" destId="{B6F8E80B-2C1A-4292-9F5B-AC3988128041}" srcOrd="12" destOrd="0" presId="urn:microsoft.com/office/officeart/2018/2/layout/IconCircleList"/>
    <dgm:cxn modelId="{BFC41318-A94E-4996-B1E5-ABD5E63CE351}" type="presParOf" srcId="{B6F8E80B-2C1A-4292-9F5B-AC3988128041}" destId="{BB5CEB7F-42B7-4D1D-ABF8-0B38F21F6884}" srcOrd="0" destOrd="0" presId="urn:microsoft.com/office/officeart/2018/2/layout/IconCircleList"/>
    <dgm:cxn modelId="{EDC23973-9FE2-42CA-8E83-20A3FA173E5A}" type="presParOf" srcId="{B6F8E80B-2C1A-4292-9F5B-AC3988128041}" destId="{5A960D53-F5BA-4658-A2EA-33F378AD6B8F}" srcOrd="1" destOrd="0" presId="urn:microsoft.com/office/officeart/2018/2/layout/IconCircleList"/>
    <dgm:cxn modelId="{A7F0225F-A782-4C30-9F1E-B92E90C29E76}" type="presParOf" srcId="{B6F8E80B-2C1A-4292-9F5B-AC3988128041}" destId="{3958A007-2FBB-4C54-AFFF-81F290B81CC1}" srcOrd="2" destOrd="0" presId="urn:microsoft.com/office/officeart/2018/2/layout/IconCircleList"/>
    <dgm:cxn modelId="{E8C93B4A-4591-46E7-90F5-59A916F5A93E}" type="presParOf" srcId="{B6F8E80B-2C1A-4292-9F5B-AC3988128041}" destId="{F5431B71-FADC-4825-B009-969C7CFD6776}" srcOrd="3" destOrd="0" presId="urn:microsoft.com/office/officeart/2018/2/layout/IconCircleList"/>
    <dgm:cxn modelId="{02D49EAC-F55A-442C-BF17-405EB5D9E92E}" type="presParOf" srcId="{11A7B8BF-1CDB-4032-9D15-05DA696C3537}" destId="{5025A8CE-692A-44FD-88C3-4D13F17F00B8}" srcOrd="13" destOrd="0" presId="urn:microsoft.com/office/officeart/2018/2/layout/IconCircleList"/>
    <dgm:cxn modelId="{9FE6B4EA-9EF5-4BEE-86B6-10F09955E4AD}" type="presParOf" srcId="{11A7B8BF-1CDB-4032-9D15-05DA696C3537}" destId="{3F1B4FB2-8295-4FFC-A30D-00640583A594}" srcOrd="14" destOrd="0" presId="urn:microsoft.com/office/officeart/2018/2/layout/IconCircleList"/>
    <dgm:cxn modelId="{8701F229-BDDF-4C88-B25B-47A232BBC9ED}" type="presParOf" srcId="{3F1B4FB2-8295-4FFC-A30D-00640583A594}" destId="{641476F8-7039-4757-AB70-4D917CB843FE}" srcOrd="0" destOrd="0" presId="urn:microsoft.com/office/officeart/2018/2/layout/IconCircleList"/>
    <dgm:cxn modelId="{9A2D949F-1E50-4186-9335-6F833940A520}" type="presParOf" srcId="{3F1B4FB2-8295-4FFC-A30D-00640583A594}" destId="{B5B04416-AFBF-4280-90D1-A18363150449}" srcOrd="1" destOrd="0" presId="urn:microsoft.com/office/officeart/2018/2/layout/IconCircleList"/>
    <dgm:cxn modelId="{786F56E6-45AC-4A27-A20C-4B7CF29AB2AB}" type="presParOf" srcId="{3F1B4FB2-8295-4FFC-A30D-00640583A594}" destId="{0C748F65-03FB-4858-8680-F55F61213D3C}" srcOrd="2" destOrd="0" presId="urn:microsoft.com/office/officeart/2018/2/layout/IconCircleList"/>
    <dgm:cxn modelId="{467B55F1-B04A-466A-B5F4-209557A347CE}" type="presParOf" srcId="{3F1B4FB2-8295-4FFC-A30D-00640583A594}" destId="{B31B7FFF-91CB-4C9D-9E33-602D2630317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2503C9-BCF0-4998-A018-8F538F9C7E35}">
      <dsp:nvSpPr>
        <dsp:cNvPr id="0" name=""/>
        <dsp:cNvSpPr/>
      </dsp:nvSpPr>
      <dsp:spPr>
        <a:xfrm>
          <a:off x="1247868" y="59691"/>
          <a:ext cx="1031467" cy="10314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11CF7-D64E-41DF-B6D0-2C091EA982AC}">
      <dsp:nvSpPr>
        <dsp:cNvPr id="0" name=""/>
        <dsp:cNvSpPr/>
      </dsp:nvSpPr>
      <dsp:spPr>
        <a:xfrm>
          <a:off x="1464476" y="276299"/>
          <a:ext cx="598251" cy="5982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DC340-D94C-4C3F-8AE0-B8996C3E4A09}">
      <dsp:nvSpPr>
        <dsp:cNvPr id="0" name=""/>
        <dsp:cNvSpPr/>
      </dsp:nvSpPr>
      <dsp:spPr>
        <a:xfrm>
          <a:off x="2500364" y="59691"/>
          <a:ext cx="2431316" cy="103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Key Attributes:</a:t>
          </a:r>
          <a:endParaRPr lang="en-US" sz="1300" kern="1200"/>
        </a:p>
      </dsp:txBody>
      <dsp:txXfrm>
        <a:off x="2500364" y="59691"/>
        <a:ext cx="2431316" cy="1031467"/>
      </dsp:txXfrm>
    </dsp:sp>
    <dsp:sp modelId="{39E06E08-F616-4B85-A47D-C6C518AFF09A}">
      <dsp:nvSpPr>
        <dsp:cNvPr id="0" name=""/>
        <dsp:cNvSpPr/>
      </dsp:nvSpPr>
      <dsp:spPr>
        <a:xfrm>
          <a:off x="5355319" y="59691"/>
          <a:ext cx="1031467" cy="10314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F2EF84-8EE2-4AF1-8774-A25F194EDDDC}">
      <dsp:nvSpPr>
        <dsp:cNvPr id="0" name=""/>
        <dsp:cNvSpPr/>
      </dsp:nvSpPr>
      <dsp:spPr>
        <a:xfrm>
          <a:off x="5571927" y="276299"/>
          <a:ext cx="598251" cy="5982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713A9A-B460-4862-8DA3-84B66D1736B0}">
      <dsp:nvSpPr>
        <dsp:cNvPr id="0" name=""/>
        <dsp:cNvSpPr/>
      </dsp:nvSpPr>
      <dsp:spPr>
        <a:xfrm>
          <a:off x="6607815" y="59691"/>
          <a:ext cx="2431316" cy="103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Customer Demographics:</a:t>
          </a:r>
          <a:r>
            <a:rPr lang="en-US" sz="1300" b="0" i="0" kern="1200" baseline="0"/>
            <a:t> customer_id, name, age, occupation, ssn.</a:t>
          </a:r>
          <a:endParaRPr lang="en-US" sz="1300" kern="1200"/>
        </a:p>
      </dsp:txBody>
      <dsp:txXfrm>
        <a:off x="6607815" y="59691"/>
        <a:ext cx="2431316" cy="1031467"/>
      </dsp:txXfrm>
    </dsp:sp>
    <dsp:sp modelId="{F8C16FF9-5243-47C9-84E3-FD21D1DE8D93}">
      <dsp:nvSpPr>
        <dsp:cNvPr id="0" name=""/>
        <dsp:cNvSpPr/>
      </dsp:nvSpPr>
      <dsp:spPr>
        <a:xfrm>
          <a:off x="1247868" y="1918951"/>
          <a:ext cx="1031467" cy="10314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6AFE6-791B-4DD5-8F45-B3BA0EAA3372}">
      <dsp:nvSpPr>
        <dsp:cNvPr id="0" name=""/>
        <dsp:cNvSpPr/>
      </dsp:nvSpPr>
      <dsp:spPr>
        <a:xfrm>
          <a:off x="1464476" y="2135559"/>
          <a:ext cx="598251" cy="5982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E27F7E-ED01-4FFF-B058-8A667D7840E8}">
      <dsp:nvSpPr>
        <dsp:cNvPr id="0" name=""/>
        <dsp:cNvSpPr/>
      </dsp:nvSpPr>
      <dsp:spPr>
        <a:xfrm>
          <a:off x="2500364" y="1918951"/>
          <a:ext cx="2431316" cy="103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Financial Details:</a:t>
          </a:r>
          <a:r>
            <a:rPr lang="en-US" sz="1300" b="0" i="0" kern="1200" baseline="0"/>
            <a:t> annual_income, monthly_inhand_salary, outstanding_debt, credit_utilization_ratio, credit_history_age.</a:t>
          </a:r>
          <a:endParaRPr lang="en-US" sz="1300" kern="1200"/>
        </a:p>
      </dsp:txBody>
      <dsp:txXfrm>
        <a:off x="2500364" y="1918951"/>
        <a:ext cx="2431316" cy="1031467"/>
      </dsp:txXfrm>
    </dsp:sp>
    <dsp:sp modelId="{420991BF-F2A6-4E8D-B865-90715E58D3DA}">
      <dsp:nvSpPr>
        <dsp:cNvPr id="0" name=""/>
        <dsp:cNvSpPr/>
      </dsp:nvSpPr>
      <dsp:spPr>
        <a:xfrm>
          <a:off x="5355319" y="1918951"/>
          <a:ext cx="1031467" cy="10314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9C7AE6-2181-411E-A33C-A098FBB3C67A}">
      <dsp:nvSpPr>
        <dsp:cNvPr id="0" name=""/>
        <dsp:cNvSpPr/>
      </dsp:nvSpPr>
      <dsp:spPr>
        <a:xfrm>
          <a:off x="5571927" y="2135559"/>
          <a:ext cx="598251" cy="5982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179A8D-6413-4B1A-92E6-0BF32F10898C}">
      <dsp:nvSpPr>
        <dsp:cNvPr id="0" name=""/>
        <dsp:cNvSpPr/>
      </dsp:nvSpPr>
      <dsp:spPr>
        <a:xfrm>
          <a:off x="6607815" y="1918951"/>
          <a:ext cx="2431316" cy="103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Loan Details:</a:t>
          </a:r>
          <a:r>
            <a:rPr lang="en-US" sz="1300" b="0" i="0" kern="1200" baseline="0"/>
            <a:t> type_of_loan, num_of_loan, total_emi_per_month, interest_rate.</a:t>
          </a:r>
          <a:endParaRPr lang="en-US" sz="1300" kern="1200"/>
        </a:p>
      </dsp:txBody>
      <dsp:txXfrm>
        <a:off x="6607815" y="1918951"/>
        <a:ext cx="2431316" cy="1031467"/>
      </dsp:txXfrm>
    </dsp:sp>
    <dsp:sp modelId="{C797FFDB-8D10-4D2B-90B2-1069E9C5C821}">
      <dsp:nvSpPr>
        <dsp:cNvPr id="0" name=""/>
        <dsp:cNvSpPr/>
      </dsp:nvSpPr>
      <dsp:spPr>
        <a:xfrm>
          <a:off x="1247868" y="3778212"/>
          <a:ext cx="1031467" cy="10314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10D18D-8DFD-4B51-BB1B-72F61DDC5967}">
      <dsp:nvSpPr>
        <dsp:cNvPr id="0" name=""/>
        <dsp:cNvSpPr/>
      </dsp:nvSpPr>
      <dsp:spPr>
        <a:xfrm>
          <a:off x="1464476" y="3994820"/>
          <a:ext cx="598251" cy="5982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DF0DB8-09F5-43D1-9A64-470E57ECB321}">
      <dsp:nvSpPr>
        <dsp:cNvPr id="0" name=""/>
        <dsp:cNvSpPr/>
      </dsp:nvSpPr>
      <dsp:spPr>
        <a:xfrm>
          <a:off x="2500364" y="3778212"/>
          <a:ext cx="2431316" cy="103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Behavioral Indicators:</a:t>
          </a:r>
          <a:r>
            <a:rPr lang="en-US" sz="1300" b="0" i="0" kern="1200" baseline="0"/>
            <a:t> delay_from_due_date, num_of_delayed_payment, payment_behaviour, credit_mix.</a:t>
          </a:r>
          <a:endParaRPr lang="en-US" sz="1300" kern="1200"/>
        </a:p>
      </dsp:txBody>
      <dsp:txXfrm>
        <a:off x="2500364" y="3778212"/>
        <a:ext cx="2431316" cy="1031467"/>
      </dsp:txXfrm>
    </dsp:sp>
    <dsp:sp modelId="{CBF42FC2-6495-404C-85D3-D1028ADFF051}">
      <dsp:nvSpPr>
        <dsp:cNvPr id="0" name=""/>
        <dsp:cNvSpPr/>
      </dsp:nvSpPr>
      <dsp:spPr>
        <a:xfrm>
          <a:off x="5355319" y="3778212"/>
          <a:ext cx="1031467" cy="103146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5EC0A-9075-466F-9E20-A43312CB43BE}">
      <dsp:nvSpPr>
        <dsp:cNvPr id="0" name=""/>
        <dsp:cNvSpPr/>
      </dsp:nvSpPr>
      <dsp:spPr>
        <a:xfrm>
          <a:off x="5571927" y="3994820"/>
          <a:ext cx="598251" cy="59825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4DDD4A-A730-441E-91D5-088E4BA47029}">
      <dsp:nvSpPr>
        <dsp:cNvPr id="0" name=""/>
        <dsp:cNvSpPr/>
      </dsp:nvSpPr>
      <dsp:spPr>
        <a:xfrm>
          <a:off x="6607815" y="3778212"/>
          <a:ext cx="2431316" cy="103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1" i="0" kern="1200" baseline="0"/>
            <a:t>Derived Features:</a:t>
          </a:r>
          <a:r>
            <a:rPr lang="en-US" sz="1300" b="0" i="0" kern="1200" baseline="0"/>
            <a:t> credit_score, payment_of_min_amount, monthly_balance</a:t>
          </a:r>
          <a:endParaRPr lang="en-US" sz="1300" kern="1200"/>
        </a:p>
      </dsp:txBody>
      <dsp:txXfrm>
        <a:off x="6607815" y="3778212"/>
        <a:ext cx="2431316" cy="1031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CE1F4-618A-46E3-A525-1FC0AE6564CF}">
      <dsp:nvSpPr>
        <dsp:cNvPr id="0" name=""/>
        <dsp:cNvSpPr/>
      </dsp:nvSpPr>
      <dsp:spPr>
        <a:xfrm>
          <a:off x="0" y="0"/>
          <a:ext cx="361340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19E17E-505E-43BA-8D0B-22ACEC97AA48}">
      <dsp:nvSpPr>
        <dsp:cNvPr id="0" name=""/>
        <dsp:cNvSpPr/>
      </dsp:nvSpPr>
      <dsp:spPr>
        <a:xfrm>
          <a:off x="0" y="0"/>
          <a:ext cx="544833" cy="5088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dirty="0"/>
        </a:p>
      </dsp:txBody>
      <dsp:txXfrm>
        <a:off x="0" y="0"/>
        <a:ext cx="544833" cy="5088102"/>
      </dsp:txXfrm>
    </dsp:sp>
    <dsp:sp modelId="{DFB2B52B-EC1B-43AF-A553-8D7793A0B281}">
      <dsp:nvSpPr>
        <dsp:cNvPr id="0" name=""/>
        <dsp:cNvSpPr/>
      </dsp:nvSpPr>
      <dsp:spPr>
        <a:xfrm>
          <a:off x="585696" y="59812"/>
          <a:ext cx="2724177" cy="119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Calibri" panose="020F0502020204030204" pitchFamily="34" charset="0"/>
              <a:ea typeface="Calibri" panose="020F0502020204030204" pitchFamily="34" charset="0"/>
              <a:cs typeface="Calibri" panose="020F0502020204030204" pitchFamily="34" charset="0"/>
            </a:rPr>
            <a:t>Credit Risk Assessment</a:t>
          </a:r>
          <a:r>
            <a:rPr lang="en-US" sz="1500" kern="1200" dirty="0">
              <a:latin typeface="Calibri" panose="020F0502020204030204" pitchFamily="34" charset="0"/>
              <a:ea typeface="Calibri" panose="020F0502020204030204" pitchFamily="34" charset="0"/>
              <a:cs typeface="Calibri" panose="020F0502020204030204" pitchFamily="34" charset="0"/>
            </a:rPr>
            <a:t>: Identify high-risk customers based on loan delays, outstanding debt, and credit utilization ratio.</a:t>
          </a:r>
        </a:p>
      </dsp:txBody>
      <dsp:txXfrm>
        <a:off x="585696" y="59812"/>
        <a:ext cx="2724177" cy="1196250"/>
      </dsp:txXfrm>
    </dsp:sp>
    <dsp:sp modelId="{D60AA08C-A3CC-477C-B315-79032624E750}">
      <dsp:nvSpPr>
        <dsp:cNvPr id="0" name=""/>
        <dsp:cNvSpPr/>
      </dsp:nvSpPr>
      <dsp:spPr>
        <a:xfrm>
          <a:off x="544833" y="1256063"/>
          <a:ext cx="217933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2D062A-C679-410F-9586-A4EF3A36C864}">
      <dsp:nvSpPr>
        <dsp:cNvPr id="0" name=""/>
        <dsp:cNvSpPr/>
      </dsp:nvSpPr>
      <dsp:spPr>
        <a:xfrm>
          <a:off x="585696" y="1315875"/>
          <a:ext cx="3026108" cy="119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Calibri" panose="020F0502020204030204" pitchFamily="34" charset="0"/>
              <a:ea typeface="Calibri" panose="020F0502020204030204" pitchFamily="34" charset="0"/>
              <a:cs typeface="Calibri" panose="020F0502020204030204" pitchFamily="34" charset="0"/>
            </a:rPr>
            <a:t>Segmentation</a:t>
          </a:r>
          <a:r>
            <a:rPr lang="en-US" sz="1500" kern="1200" dirty="0">
              <a:latin typeface="Calibri" panose="020F0502020204030204" pitchFamily="34" charset="0"/>
              <a:ea typeface="Calibri" panose="020F0502020204030204" pitchFamily="34" charset="0"/>
              <a:cs typeface="Calibri" panose="020F0502020204030204" pitchFamily="34" charset="0"/>
            </a:rPr>
            <a:t>: Group customers by financial behavior, loan types, or credit scores.</a:t>
          </a:r>
        </a:p>
      </dsp:txBody>
      <dsp:txXfrm>
        <a:off x="585696" y="1315875"/>
        <a:ext cx="3026108" cy="1196250"/>
      </dsp:txXfrm>
    </dsp:sp>
    <dsp:sp modelId="{A696C358-4E4E-4FA0-A4B6-78DB214B2EFF}">
      <dsp:nvSpPr>
        <dsp:cNvPr id="0" name=""/>
        <dsp:cNvSpPr/>
      </dsp:nvSpPr>
      <dsp:spPr>
        <a:xfrm>
          <a:off x="544833" y="2512126"/>
          <a:ext cx="217933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BEECC0-8104-4AEC-A89E-FF21D86C3093}">
      <dsp:nvSpPr>
        <dsp:cNvPr id="0" name=""/>
        <dsp:cNvSpPr/>
      </dsp:nvSpPr>
      <dsp:spPr>
        <a:xfrm>
          <a:off x="585696" y="2571939"/>
          <a:ext cx="2138471" cy="119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Calibri" panose="020F0502020204030204" pitchFamily="34" charset="0"/>
              <a:ea typeface="Calibri" panose="020F0502020204030204" pitchFamily="34" charset="0"/>
              <a:cs typeface="Calibri" panose="020F0502020204030204" pitchFamily="34" charset="0"/>
            </a:rPr>
            <a:t>Predictive Analytics</a:t>
          </a:r>
          <a:r>
            <a:rPr lang="en-US" sz="1500" kern="1200" dirty="0">
              <a:latin typeface="Calibri" panose="020F0502020204030204" pitchFamily="34" charset="0"/>
              <a:ea typeface="Calibri" panose="020F0502020204030204" pitchFamily="34" charset="0"/>
              <a:cs typeface="Calibri" panose="020F0502020204030204" pitchFamily="34" charset="0"/>
            </a:rPr>
            <a:t>: Build a credit score prediction model or identify factors impacting the credit score</a:t>
          </a:r>
          <a:r>
            <a:rPr lang="en-US" sz="1500" kern="1200" dirty="0"/>
            <a:t>.</a:t>
          </a:r>
        </a:p>
      </dsp:txBody>
      <dsp:txXfrm>
        <a:off x="585696" y="2571939"/>
        <a:ext cx="2138471" cy="1196250"/>
      </dsp:txXfrm>
    </dsp:sp>
    <dsp:sp modelId="{6422E264-B4F9-49C1-8A70-7042A85865C2}">
      <dsp:nvSpPr>
        <dsp:cNvPr id="0" name=""/>
        <dsp:cNvSpPr/>
      </dsp:nvSpPr>
      <dsp:spPr>
        <a:xfrm>
          <a:off x="544833" y="3768189"/>
          <a:ext cx="217933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704C50-C71F-4712-8214-9DA507F7F96D}">
      <dsp:nvSpPr>
        <dsp:cNvPr id="0" name=""/>
        <dsp:cNvSpPr/>
      </dsp:nvSpPr>
      <dsp:spPr>
        <a:xfrm>
          <a:off x="585696" y="3828002"/>
          <a:ext cx="2138471" cy="119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b="1" kern="1200" dirty="0">
              <a:latin typeface="Calibri" panose="020F0502020204030204" pitchFamily="34" charset="0"/>
              <a:ea typeface="Calibri" panose="020F0502020204030204" pitchFamily="34" charset="0"/>
              <a:cs typeface="Calibri" panose="020F0502020204030204" pitchFamily="34" charset="0"/>
            </a:rPr>
            <a:t>Behavior Analysis</a:t>
          </a:r>
          <a:r>
            <a:rPr lang="en-US" sz="1500" kern="1200" dirty="0">
              <a:latin typeface="Calibri" panose="020F0502020204030204" pitchFamily="34" charset="0"/>
              <a:ea typeface="Calibri" panose="020F0502020204030204" pitchFamily="34" charset="0"/>
              <a:cs typeface="Calibri" panose="020F0502020204030204" pitchFamily="34" charset="0"/>
            </a:rPr>
            <a:t>: Explore patterns in payment behavior and how they influence financial health.</a:t>
          </a:r>
        </a:p>
      </dsp:txBody>
      <dsp:txXfrm>
        <a:off x="585696" y="3828002"/>
        <a:ext cx="2138471" cy="1196250"/>
      </dsp:txXfrm>
    </dsp:sp>
    <dsp:sp modelId="{21DD9B3E-6C07-4BF1-9D15-15300A053C68}">
      <dsp:nvSpPr>
        <dsp:cNvPr id="0" name=""/>
        <dsp:cNvSpPr/>
      </dsp:nvSpPr>
      <dsp:spPr>
        <a:xfrm>
          <a:off x="544833" y="5024253"/>
          <a:ext cx="2179334" cy="0"/>
        </a:xfrm>
        <a:prstGeom prst="line">
          <a:avLst/>
        </a:prstGeom>
        <a:solidFill>
          <a:schemeClr val="dk2">
            <a:hueOff val="0"/>
            <a:satOff val="0"/>
            <a:lumOff val="0"/>
            <a:alphaOff val="0"/>
          </a:schemeClr>
        </a:solidFill>
        <a:ln w="12700" cap="flat" cmpd="sng" algn="ctr">
          <a:solidFill>
            <a:schemeClr val="dk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A9820-BFE0-417C-8F42-10A70900A341}">
      <dsp:nvSpPr>
        <dsp:cNvPr id="0" name=""/>
        <dsp:cNvSpPr/>
      </dsp:nvSpPr>
      <dsp:spPr>
        <a:xfrm>
          <a:off x="6222" y="268671"/>
          <a:ext cx="1073460" cy="10734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452EF7-7041-4C76-A39A-4D6582A4D8B3}">
      <dsp:nvSpPr>
        <dsp:cNvPr id="0" name=""/>
        <dsp:cNvSpPr/>
      </dsp:nvSpPr>
      <dsp:spPr>
        <a:xfrm>
          <a:off x="6222" y="1505268"/>
          <a:ext cx="3067031" cy="4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b="1" kern="1200"/>
            <a:t>Data Quality</a:t>
          </a:r>
          <a:r>
            <a:rPr lang="en-US" sz="3000" kern="1200"/>
            <a:t>:</a:t>
          </a:r>
        </a:p>
      </dsp:txBody>
      <dsp:txXfrm>
        <a:off x="6222" y="1505268"/>
        <a:ext cx="3067031" cy="460054"/>
      </dsp:txXfrm>
    </dsp:sp>
    <dsp:sp modelId="{E2A1E5C4-143D-419D-9B91-8C94F2061D3B}">
      <dsp:nvSpPr>
        <dsp:cNvPr id="0" name=""/>
        <dsp:cNvSpPr/>
      </dsp:nvSpPr>
      <dsp:spPr>
        <a:xfrm>
          <a:off x="6222" y="2041200"/>
          <a:ext cx="3067031" cy="202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Missing or incomplete data </a:t>
          </a:r>
        </a:p>
        <a:p>
          <a:pPr marL="0" lvl="0" indent="0" algn="l" defTabSz="755650">
            <a:lnSpc>
              <a:spcPct val="100000"/>
            </a:lnSpc>
            <a:spcBef>
              <a:spcPct val="0"/>
            </a:spcBef>
            <a:spcAft>
              <a:spcPct val="35000"/>
            </a:spcAft>
            <a:buNone/>
          </a:pPr>
          <a:r>
            <a:rPr lang="en-US" sz="1700" kern="1200" dirty="0"/>
            <a:t>- Inconsistent formats </a:t>
          </a:r>
        </a:p>
        <a:p>
          <a:pPr marL="0" lvl="0" indent="0" algn="l" defTabSz="755650">
            <a:lnSpc>
              <a:spcPct val="100000"/>
            </a:lnSpc>
            <a:spcBef>
              <a:spcPct val="0"/>
            </a:spcBef>
            <a:spcAft>
              <a:spcPct val="35000"/>
            </a:spcAft>
            <a:buNone/>
          </a:pPr>
          <a:r>
            <a:rPr lang="en-US" sz="1700" kern="1200" dirty="0"/>
            <a:t>- </a:t>
          </a:r>
          <a:r>
            <a:rPr lang="en-US" sz="1700" kern="1200" dirty="0" err="1"/>
            <a:t>Type_of_loan</a:t>
          </a:r>
          <a:r>
            <a:rPr lang="en-US" sz="1700" kern="1200" dirty="0"/>
            <a:t> is stored as a list</a:t>
          </a:r>
        </a:p>
      </dsp:txBody>
      <dsp:txXfrm>
        <a:off x="6222" y="2041200"/>
        <a:ext cx="3067031" cy="2021334"/>
      </dsp:txXfrm>
    </dsp:sp>
    <dsp:sp modelId="{C6B3B5EC-0294-4C21-8F4D-49673F4633A1}">
      <dsp:nvSpPr>
        <dsp:cNvPr id="0" name=""/>
        <dsp:cNvSpPr/>
      </dsp:nvSpPr>
      <dsp:spPr>
        <a:xfrm>
          <a:off x="3609984" y="268671"/>
          <a:ext cx="1073460" cy="10734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67D044-EA6F-4E09-AF2B-28F8F0C69E7E}">
      <dsp:nvSpPr>
        <dsp:cNvPr id="0" name=""/>
        <dsp:cNvSpPr/>
      </dsp:nvSpPr>
      <dsp:spPr>
        <a:xfrm>
          <a:off x="3609984" y="1505268"/>
          <a:ext cx="3067031" cy="4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b="1" kern="1200" dirty="0"/>
            <a:t>Data Integrity</a:t>
          </a:r>
          <a:r>
            <a:rPr lang="en-US" sz="3000" kern="1200" dirty="0"/>
            <a:t>:</a:t>
          </a:r>
        </a:p>
      </dsp:txBody>
      <dsp:txXfrm>
        <a:off x="3609984" y="1505268"/>
        <a:ext cx="3067031" cy="460054"/>
      </dsp:txXfrm>
    </dsp:sp>
    <dsp:sp modelId="{7945B7E5-C30E-448F-9F45-37FF3D96644F}">
      <dsp:nvSpPr>
        <dsp:cNvPr id="0" name=""/>
        <dsp:cNvSpPr/>
      </dsp:nvSpPr>
      <dsp:spPr>
        <a:xfrm>
          <a:off x="3702462" y="2041200"/>
          <a:ext cx="2684373" cy="202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Duplicate records or mismatched customer IDs.</a:t>
          </a:r>
        </a:p>
        <a:p>
          <a:pPr marL="0" lvl="0" indent="0" algn="l" defTabSz="755650">
            <a:lnSpc>
              <a:spcPct val="100000"/>
            </a:lnSpc>
            <a:spcBef>
              <a:spcPct val="0"/>
            </a:spcBef>
            <a:spcAft>
              <a:spcPct val="35000"/>
            </a:spcAft>
            <a:buNone/>
          </a:pPr>
          <a:r>
            <a:rPr lang="en-US" sz="1700" kern="1200" dirty="0"/>
            <a:t>- Outliers, such as extremely high or low credit scores or incomes.</a:t>
          </a:r>
        </a:p>
      </dsp:txBody>
      <dsp:txXfrm>
        <a:off x="3702462" y="2041200"/>
        <a:ext cx="2684373" cy="2021334"/>
      </dsp:txXfrm>
    </dsp:sp>
    <dsp:sp modelId="{0FDA6BC6-450C-4A10-87DA-B1BF73D983FF}">
      <dsp:nvSpPr>
        <dsp:cNvPr id="0" name=""/>
        <dsp:cNvSpPr/>
      </dsp:nvSpPr>
      <dsp:spPr>
        <a:xfrm>
          <a:off x="7213746" y="91571"/>
          <a:ext cx="1073460" cy="10734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08D3AA-D773-4E1C-BDBB-4FACD579C376}">
      <dsp:nvSpPr>
        <dsp:cNvPr id="0" name=""/>
        <dsp:cNvSpPr/>
      </dsp:nvSpPr>
      <dsp:spPr>
        <a:xfrm>
          <a:off x="7213746" y="1505268"/>
          <a:ext cx="3067031" cy="460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b="1" kern="1200" dirty="0"/>
            <a:t>Data Ethics</a:t>
          </a:r>
          <a:r>
            <a:rPr lang="en-US" sz="3000" kern="1200" dirty="0"/>
            <a:t>:</a:t>
          </a:r>
        </a:p>
      </dsp:txBody>
      <dsp:txXfrm>
        <a:off x="7213746" y="1505268"/>
        <a:ext cx="3067031" cy="460054"/>
      </dsp:txXfrm>
    </dsp:sp>
    <dsp:sp modelId="{8FA86F05-8404-40A3-86F0-45C024CB19F2}">
      <dsp:nvSpPr>
        <dsp:cNvPr id="0" name=""/>
        <dsp:cNvSpPr/>
      </dsp:nvSpPr>
      <dsp:spPr>
        <a:xfrm>
          <a:off x="7213746" y="2041200"/>
          <a:ext cx="3067031" cy="2021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 Personally identifiable information (PII) such as name and SSN raising privacy concerns. </a:t>
          </a:r>
        </a:p>
        <a:p>
          <a:pPr marL="0" lvl="0" indent="0" algn="l" defTabSz="755650">
            <a:lnSpc>
              <a:spcPct val="100000"/>
            </a:lnSpc>
            <a:spcBef>
              <a:spcPct val="0"/>
            </a:spcBef>
            <a:spcAft>
              <a:spcPct val="35000"/>
            </a:spcAft>
            <a:buNone/>
          </a:pPr>
          <a:r>
            <a:rPr lang="en-US" sz="1700" kern="1200" dirty="0"/>
            <a:t>- Customer consent </a:t>
          </a:r>
        </a:p>
        <a:p>
          <a:pPr marL="0" lvl="0" indent="0" algn="l" defTabSz="755650">
            <a:lnSpc>
              <a:spcPct val="100000"/>
            </a:lnSpc>
            <a:spcBef>
              <a:spcPct val="0"/>
            </a:spcBef>
            <a:spcAft>
              <a:spcPct val="35000"/>
            </a:spcAft>
            <a:buNone/>
          </a:pPr>
          <a:r>
            <a:rPr lang="en-US" sz="1700" kern="1200" dirty="0"/>
            <a:t>- Using insights to push high-risk loans or is unethical.</a:t>
          </a:r>
        </a:p>
      </dsp:txBody>
      <dsp:txXfrm>
        <a:off x="7213746" y="2041200"/>
        <a:ext cx="3067031" cy="20213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9D8598-AB5C-4262-A78C-37B55AE0D8A3}">
      <dsp:nvSpPr>
        <dsp:cNvPr id="0" name=""/>
        <dsp:cNvSpPr/>
      </dsp:nvSpPr>
      <dsp:spPr>
        <a:xfrm>
          <a:off x="0" y="196452"/>
          <a:ext cx="3214687" cy="19288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Type: Identifies the type of data (e.g., integer, float, string, date).</a:t>
          </a:r>
        </a:p>
      </dsp:txBody>
      <dsp:txXfrm>
        <a:off x="0" y="196452"/>
        <a:ext cx="3214687" cy="1928812"/>
      </dsp:txXfrm>
    </dsp:sp>
    <dsp:sp modelId="{E0706922-ABBD-44C0-8359-D2824FB76D0C}">
      <dsp:nvSpPr>
        <dsp:cNvPr id="0" name=""/>
        <dsp:cNvSpPr/>
      </dsp:nvSpPr>
      <dsp:spPr>
        <a:xfrm>
          <a:off x="3536156" y="196452"/>
          <a:ext cx="3214687" cy="1928812"/>
        </a:xfrm>
        <a:prstGeom prst="rect">
          <a:avLst/>
        </a:prstGeom>
        <a:solidFill>
          <a:schemeClr val="accent2">
            <a:hueOff val="1419185"/>
            <a:satOff val="0"/>
            <a:lumOff val="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Missing Values: Number and percentage of missing values for each column.</a:t>
          </a:r>
        </a:p>
      </dsp:txBody>
      <dsp:txXfrm>
        <a:off x="3536156" y="196452"/>
        <a:ext cx="3214687" cy="1928812"/>
      </dsp:txXfrm>
    </dsp:sp>
    <dsp:sp modelId="{10D893C8-0A33-49B1-B9FA-D2AE3CC44972}">
      <dsp:nvSpPr>
        <dsp:cNvPr id="0" name=""/>
        <dsp:cNvSpPr/>
      </dsp:nvSpPr>
      <dsp:spPr>
        <a:xfrm>
          <a:off x="7072312" y="196452"/>
          <a:ext cx="3214687" cy="1928812"/>
        </a:xfrm>
        <a:prstGeom prst="rect">
          <a:avLst/>
        </a:prstGeom>
        <a:solidFill>
          <a:schemeClr val="accent2">
            <a:hueOff val="2838370"/>
            <a:satOff val="0"/>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Unique Values: Number of distinct values in each column.</a:t>
          </a:r>
        </a:p>
      </dsp:txBody>
      <dsp:txXfrm>
        <a:off x="7072312" y="196452"/>
        <a:ext cx="3214687" cy="1928812"/>
      </dsp:txXfrm>
    </dsp:sp>
    <dsp:sp modelId="{7090CF75-3DFF-40BF-9C3A-B3C49CD67AF2}">
      <dsp:nvSpPr>
        <dsp:cNvPr id="0" name=""/>
        <dsp:cNvSpPr/>
      </dsp:nvSpPr>
      <dsp:spPr>
        <a:xfrm>
          <a:off x="0" y="2446733"/>
          <a:ext cx="3214687" cy="1928812"/>
        </a:xfrm>
        <a:prstGeom prst="rect">
          <a:avLst/>
        </a:prstGeom>
        <a:solidFill>
          <a:schemeClr val="accent2">
            <a:hueOff val="4257555"/>
            <a:satOff val="0"/>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Value Distribution: Summary statistics (mean, median, mode, min, max) for numerical columns.</a:t>
          </a:r>
        </a:p>
      </dsp:txBody>
      <dsp:txXfrm>
        <a:off x="0" y="2446733"/>
        <a:ext cx="3214687" cy="1928812"/>
      </dsp:txXfrm>
    </dsp:sp>
    <dsp:sp modelId="{4229DB17-D872-4E61-B3A5-48C5DBD2A609}">
      <dsp:nvSpPr>
        <dsp:cNvPr id="0" name=""/>
        <dsp:cNvSpPr/>
      </dsp:nvSpPr>
      <dsp:spPr>
        <a:xfrm>
          <a:off x="3536156" y="2446733"/>
          <a:ext cx="3214687" cy="1928812"/>
        </a:xfrm>
        <a:prstGeom prst="rect">
          <a:avLst/>
        </a:prstGeom>
        <a:solidFill>
          <a:schemeClr val="accent2">
            <a:hueOff val="5676740"/>
            <a:satOff val="0"/>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Outliers: Identifying outliers that might skew analysis or modeling.</a:t>
          </a:r>
        </a:p>
      </dsp:txBody>
      <dsp:txXfrm>
        <a:off x="3536156" y="2446733"/>
        <a:ext cx="3214687" cy="1928812"/>
      </dsp:txXfrm>
    </dsp:sp>
    <dsp:sp modelId="{66B96940-A2F8-407F-A3C6-4B16255EB9AB}">
      <dsp:nvSpPr>
        <dsp:cNvPr id="0" name=""/>
        <dsp:cNvSpPr/>
      </dsp:nvSpPr>
      <dsp:spPr>
        <a:xfrm>
          <a:off x="7072312" y="2446733"/>
          <a:ext cx="3214687" cy="1928812"/>
        </a:xfrm>
        <a:prstGeom prst="rect">
          <a:avLst/>
        </a:prstGeom>
        <a:solidFill>
          <a:schemeClr val="accent2">
            <a:hueOff val="7095925"/>
            <a:satOff val="0"/>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Quality Issues: Identification of errors, inconsistencies, or invalid data entries.</a:t>
          </a:r>
        </a:p>
      </dsp:txBody>
      <dsp:txXfrm>
        <a:off x="7072312" y="2446733"/>
        <a:ext cx="3214687" cy="192881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7251E-ABFD-47CB-A56F-7C823A7EC654}">
      <dsp:nvSpPr>
        <dsp:cNvPr id="0" name=""/>
        <dsp:cNvSpPr/>
      </dsp:nvSpPr>
      <dsp:spPr>
        <a:xfrm>
          <a:off x="14461" y="306771"/>
          <a:ext cx="889245" cy="88924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CDC96-E8CB-473C-9430-BD28EE557AA7}">
      <dsp:nvSpPr>
        <dsp:cNvPr id="0" name=""/>
        <dsp:cNvSpPr/>
      </dsp:nvSpPr>
      <dsp:spPr>
        <a:xfrm>
          <a:off x="201203" y="493512"/>
          <a:ext cx="515762" cy="5157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0F9254-698E-4A38-8B69-DFF6A820ACA2}">
      <dsp:nvSpPr>
        <dsp:cNvPr id="0" name=""/>
        <dsp:cNvSpPr/>
      </dsp:nvSpPr>
      <dsp:spPr>
        <a:xfrm>
          <a:off x="1094259" y="306771"/>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a:t>Dataset Overview</a:t>
          </a:r>
          <a:r>
            <a:rPr lang="en-US" sz="1100" b="0" i="0" kern="1200" baseline="0"/>
            <a:t>:</a:t>
          </a:r>
          <a:endParaRPr lang="en-US" sz="1100" kern="1200"/>
        </a:p>
      </dsp:txBody>
      <dsp:txXfrm>
        <a:off x="1094259" y="306771"/>
        <a:ext cx="2096077" cy="889245"/>
      </dsp:txXfrm>
    </dsp:sp>
    <dsp:sp modelId="{89F05E8F-8A01-40C7-95A4-4586EC139E1D}">
      <dsp:nvSpPr>
        <dsp:cNvPr id="0" name=""/>
        <dsp:cNvSpPr/>
      </dsp:nvSpPr>
      <dsp:spPr>
        <a:xfrm>
          <a:off x="3555562" y="306771"/>
          <a:ext cx="889245" cy="88924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718972-45B2-420A-9A64-63AFF06F29CD}">
      <dsp:nvSpPr>
        <dsp:cNvPr id="0" name=""/>
        <dsp:cNvSpPr/>
      </dsp:nvSpPr>
      <dsp:spPr>
        <a:xfrm>
          <a:off x="3742303" y="493512"/>
          <a:ext cx="515762" cy="5157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112F6F-18B3-4008-853C-4951F1104814}">
      <dsp:nvSpPr>
        <dsp:cNvPr id="0" name=""/>
        <dsp:cNvSpPr/>
      </dsp:nvSpPr>
      <dsp:spPr>
        <a:xfrm>
          <a:off x="4635360" y="306771"/>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0" i="0" kern="1200" baseline="0" dirty="0">
              <a:latin typeface="Calibri" panose="020F0502020204030204" pitchFamily="34" charset="0"/>
              <a:ea typeface="Calibri" panose="020F0502020204030204" pitchFamily="34" charset="0"/>
              <a:cs typeface="Calibri" panose="020F0502020204030204" pitchFamily="34" charset="0"/>
            </a:rPr>
            <a:t>The dataset has 100,000 rows and 28 columns, with 18 numeric columns and 10 categorical columns.</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4635360" y="306771"/>
        <a:ext cx="2096077" cy="889245"/>
      </dsp:txXfrm>
    </dsp:sp>
    <dsp:sp modelId="{1A940BFD-59E9-4796-B6EF-746F5B4F043A}">
      <dsp:nvSpPr>
        <dsp:cNvPr id="0" name=""/>
        <dsp:cNvSpPr/>
      </dsp:nvSpPr>
      <dsp:spPr>
        <a:xfrm>
          <a:off x="7096663" y="306771"/>
          <a:ext cx="889245" cy="88924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40F05-C0F2-4133-976A-41629EE6E71A}">
      <dsp:nvSpPr>
        <dsp:cNvPr id="0" name=""/>
        <dsp:cNvSpPr/>
      </dsp:nvSpPr>
      <dsp:spPr>
        <a:xfrm>
          <a:off x="7283404" y="493512"/>
          <a:ext cx="515762" cy="5157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C93E77-8A98-42CD-856B-05A08801FEA8}">
      <dsp:nvSpPr>
        <dsp:cNvPr id="0" name=""/>
        <dsp:cNvSpPr/>
      </dsp:nvSpPr>
      <dsp:spPr>
        <a:xfrm>
          <a:off x="8176460" y="306771"/>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dirty="0">
              <a:latin typeface="Calibri" panose="020F0502020204030204" pitchFamily="34" charset="0"/>
              <a:ea typeface="Calibri" panose="020F0502020204030204" pitchFamily="34" charset="0"/>
              <a:cs typeface="Calibri" panose="020F0502020204030204" pitchFamily="34" charset="0"/>
            </a:rPr>
            <a:t>Missing Values</a:t>
          </a:r>
          <a:r>
            <a:rPr lang="en-US" sz="1100" b="0" i="0" kern="1200" baseline="0" dirty="0">
              <a:latin typeface="Calibri" panose="020F0502020204030204" pitchFamily="34" charset="0"/>
              <a:ea typeface="Calibri" panose="020F0502020204030204" pitchFamily="34" charset="0"/>
              <a:cs typeface="Calibri" panose="020F0502020204030204" pitchFamily="34" charset="0"/>
            </a:rPr>
            <a:t>: Handling missing data was done using the median (for numeric) and mode (for categorical) as appropriate.</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8176460" y="306771"/>
        <a:ext cx="2096077" cy="889245"/>
      </dsp:txXfrm>
    </dsp:sp>
    <dsp:sp modelId="{B6236E44-F4CE-49DA-A410-4A972728B17D}">
      <dsp:nvSpPr>
        <dsp:cNvPr id="0" name=""/>
        <dsp:cNvSpPr/>
      </dsp:nvSpPr>
      <dsp:spPr>
        <a:xfrm>
          <a:off x="14461" y="2216934"/>
          <a:ext cx="889245" cy="88924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B3F80-76E4-4A18-B1D5-DA9D845FAC5D}">
      <dsp:nvSpPr>
        <dsp:cNvPr id="0" name=""/>
        <dsp:cNvSpPr/>
      </dsp:nvSpPr>
      <dsp:spPr>
        <a:xfrm>
          <a:off x="201203" y="2403675"/>
          <a:ext cx="515762" cy="5157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C7106F-5770-44A9-8408-54B7B5EC9809}">
      <dsp:nvSpPr>
        <dsp:cNvPr id="0" name=""/>
        <dsp:cNvSpPr/>
      </dsp:nvSpPr>
      <dsp:spPr>
        <a:xfrm>
          <a:off x="1094259" y="2100945"/>
          <a:ext cx="2096077" cy="11212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dirty="0"/>
            <a:t>Correlation </a:t>
          </a:r>
          <a:r>
            <a:rPr lang="en-US" sz="1100" b="1" i="0" kern="1200" baseline="0" dirty="0" err="1"/>
            <a:t>Matrix</a:t>
          </a:r>
          <a:r>
            <a:rPr lang="en-US" sz="1100" b="0" i="0" kern="1200" baseline="0" dirty="0" err="1"/>
            <a:t>:annual_income</a:t>
          </a:r>
          <a:r>
            <a:rPr lang="en-US" sz="1100" b="0" i="0" kern="1200" baseline="0" dirty="0"/>
            <a:t> and </a:t>
          </a:r>
          <a:r>
            <a:rPr lang="en-US" sz="1100" b="0" i="0" kern="1200" baseline="0" dirty="0" err="1"/>
            <a:t>monthly_inhand_salary</a:t>
          </a:r>
          <a:r>
            <a:rPr lang="en-US" sz="1100" b="0" i="0" kern="1200" baseline="0" dirty="0"/>
            <a:t> (0.998)</a:t>
          </a:r>
          <a:r>
            <a:rPr lang="en-US" sz="1100" kern="1200" dirty="0"/>
            <a:t>, </a:t>
          </a:r>
          <a:r>
            <a:rPr lang="en-US" sz="1100" b="0" i="0" kern="1200" baseline="0" dirty="0" err="1"/>
            <a:t>credit_score</a:t>
          </a:r>
          <a:r>
            <a:rPr lang="en-US" sz="1100" b="0" i="0" kern="1200" baseline="0" dirty="0"/>
            <a:t> is negatively correlated with </a:t>
          </a:r>
          <a:r>
            <a:rPr lang="en-US" sz="1100" b="0" i="0" kern="1200" baseline="0" dirty="0" err="1"/>
            <a:t>num_credit_card</a:t>
          </a:r>
          <a:r>
            <a:rPr lang="en-US" sz="1100" b="0" i="0" kern="1200" baseline="0" dirty="0"/>
            <a:t> and </a:t>
          </a:r>
          <a:r>
            <a:rPr lang="en-US" sz="1100" b="0" i="0" kern="1200" baseline="0" dirty="0" err="1"/>
            <a:t>num_bank_accounts</a:t>
          </a:r>
          <a:r>
            <a:rPr lang="en-US" sz="1100" b="0" i="0" kern="1200" baseline="0" dirty="0"/>
            <a:t>, but positively correlated with </a:t>
          </a:r>
          <a:r>
            <a:rPr lang="en-US" sz="1100" b="0" i="0" kern="1200" baseline="0" dirty="0" err="1"/>
            <a:t>monthly_balance</a:t>
          </a:r>
          <a:r>
            <a:rPr lang="en-US" sz="1100" b="0" i="0" kern="1200" baseline="0" dirty="0"/>
            <a:t>.</a:t>
          </a:r>
          <a:endParaRPr lang="en-US" sz="1100" kern="1200" dirty="0"/>
        </a:p>
      </dsp:txBody>
      <dsp:txXfrm>
        <a:off x="1094259" y="2100945"/>
        <a:ext cx="2096077" cy="1121222"/>
      </dsp:txXfrm>
    </dsp:sp>
    <dsp:sp modelId="{B9BBC8B4-E048-43BE-97ED-02D4F37C7C36}">
      <dsp:nvSpPr>
        <dsp:cNvPr id="0" name=""/>
        <dsp:cNvSpPr/>
      </dsp:nvSpPr>
      <dsp:spPr>
        <a:xfrm>
          <a:off x="3555562" y="2216934"/>
          <a:ext cx="889245" cy="88924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A30344-6D89-4010-84A4-6C0437D8EA9E}">
      <dsp:nvSpPr>
        <dsp:cNvPr id="0" name=""/>
        <dsp:cNvSpPr/>
      </dsp:nvSpPr>
      <dsp:spPr>
        <a:xfrm>
          <a:off x="3742303" y="2403675"/>
          <a:ext cx="515762" cy="5157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933FAA-66CA-4BAF-B2E6-369AC66A9225}">
      <dsp:nvSpPr>
        <dsp:cNvPr id="0" name=""/>
        <dsp:cNvSpPr/>
      </dsp:nvSpPr>
      <dsp:spPr>
        <a:xfrm>
          <a:off x="4635360" y="2216934"/>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dirty="0"/>
            <a:t>Outliers</a:t>
          </a:r>
          <a:r>
            <a:rPr lang="en-US" sz="1100" b="0" i="0" kern="1200" baseline="0" dirty="0"/>
            <a:t>: Outliers were handled using the IQR method, and the counts of outliers were stored but capped to the upper and lower bounds.</a:t>
          </a:r>
          <a:endParaRPr lang="en-US" sz="1100" kern="1200" dirty="0"/>
        </a:p>
      </dsp:txBody>
      <dsp:txXfrm>
        <a:off x="4635360" y="2216934"/>
        <a:ext cx="2096077" cy="889245"/>
      </dsp:txXfrm>
    </dsp:sp>
    <dsp:sp modelId="{D082032E-081A-46D7-BFC8-69AC823C69F4}">
      <dsp:nvSpPr>
        <dsp:cNvPr id="0" name=""/>
        <dsp:cNvSpPr/>
      </dsp:nvSpPr>
      <dsp:spPr>
        <a:xfrm>
          <a:off x="7096663" y="2216934"/>
          <a:ext cx="889245" cy="88924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C5F30-2801-4F68-97C0-1EA0D9F086E3}">
      <dsp:nvSpPr>
        <dsp:cNvPr id="0" name=""/>
        <dsp:cNvSpPr/>
      </dsp:nvSpPr>
      <dsp:spPr>
        <a:xfrm>
          <a:off x="7283404" y="2403675"/>
          <a:ext cx="515762" cy="5157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24A7B0-50D0-4FB1-8F99-49097959D0CB}">
      <dsp:nvSpPr>
        <dsp:cNvPr id="0" name=""/>
        <dsp:cNvSpPr/>
      </dsp:nvSpPr>
      <dsp:spPr>
        <a:xfrm>
          <a:off x="8176460" y="2216934"/>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dirty="0">
              <a:latin typeface="Calibri" panose="020F0502020204030204" pitchFamily="34" charset="0"/>
              <a:ea typeface="Calibri" panose="020F0502020204030204" pitchFamily="34" charset="0"/>
              <a:cs typeface="Calibri" panose="020F0502020204030204" pitchFamily="34" charset="0"/>
            </a:rPr>
            <a:t>Categorization</a:t>
          </a:r>
          <a:r>
            <a:rPr lang="en-US" sz="1100" b="0" i="0" kern="1200" baseline="0" dirty="0">
              <a:latin typeface="Calibri" panose="020F0502020204030204" pitchFamily="34" charset="0"/>
              <a:ea typeface="Calibri" panose="020F0502020204030204" pitchFamily="34" charset="0"/>
              <a:cs typeface="Calibri" panose="020F0502020204030204" pitchFamily="34" charset="0"/>
            </a:rPr>
            <a:t>: The </a:t>
          </a:r>
          <a:r>
            <a:rPr lang="en-US" sz="1100" b="0" i="0" kern="1200" baseline="0" dirty="0" err="1">
              <a:latin typeface="Calibri" panose="020F0502020204030204" pitchFamily="34" charset="0"/>
              <a:ea typeface="Calibri" panose="020F0502020204030204" pitchFamily="34" charset="0"/>
              <a:cs typeface="Calibri" panose="020F0502020204030204" pitchFamily="34" charset="0"/>
            </a:rPr>
            <a:t>credit_score</a:t>
          </a:r>
          <a:r>
            <a:rPr lang="en-US" sz="1100" b="0" i="0" kern="1200" baseline="0" dirty="0">
              <a:latin typeface="Calibri" panose="020F0502020204030204" pitchFamily="34" charset="0"/>
              <a:ea typeface="Calibri" panose="020F0502020204030204" pitchFamily="34" charset="0"/>
              <a:cs typeface="Calibri" panose="020F0502020204030204" pitchFamily="34" charset="0"/>
            </a:rPr>
            <a:t> was categorized into three groups: 'Poor', 'Average', and 'Good'.</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8176460" y="2216934"/>
        <a:ext cx="2096077" cy="889245"/>
      </dsp:txXfrm>
    </dsp:sp>
    <dsp:sp modelId="{BB5CEB7F-42B7-4D1D-ABF8-0B38F21F6884}">
      <dsp:nvSpPr>
        <dsp:cNvPr id="0" name=""/>
        <dsp:cNvSpPr/>
      </dsp:nvSpPr>
      <dsp:spPr>
        <a:xfrm>
          <a:off x="14461" y="4127097"/>
          <a:ext cx="889245" cy="88924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960D53-F5BA-4658-A2EA-33F378AD6B8F}">
      <dsp:nvSpPr>
        <dsp:cNvPr id="0" name=""/>
        <dsp:cNvSpPr/>
      </dsp:nvSpPr>
      <dsp:spPr>
        <a:xfrm>
          <a:off x="201203" y="4313839"/>
          <a:ext cx="515762" cy="51576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31B71-FADC-4825-B009-969C7CFD6776}">
      <dsp:nvSpPr>
        <dsp:cNvPr id="0" name=""/>
        <dsp:cNvSpPr/>
      </dsp:nvSpPr>
      <dsp:spPr>
        <a:xfrm>
          <a:off x="1094259" y="4127097"/>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dirty="0">
              <a:latin typeface="Calibri" panose="020F0502020204030204" pitchFamily="34" charset="0"/>
              <a:ea typeface="Calibri" panose="020F0502020204030204" pitchFamily="34" charset="0"/>
              <a:cs typeface="Calibri" panose="020F0502020204030204" pitchFamily="34" charset="0"/>
            </a:rPr>
            <a:t>Group Analysis</a:t>
          </a:r>
          <a:r>
            <a:rPr lang="en-US" sz="1100" b="0" i="0" kern="1200" baseline="0" dirty="0">
              <a:latin typeface="Calibri" panose="020F0502020204030204" pitchFamily="34" charset="0"/>
              <a:ea typeface="Calibri" panose="020F0502020204030204" pitchFamily="34" charset="0"/>
              <a:cs typeface="Calibri" panose="020F0502020204030204" pitchFamily="34" charset="0"/>
            </a:rPr>
            <a:t>: Average annual income grouped by occupation was computed.</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1094259" y="4127097"/>
        <a:ext cx="2096077" cy="889245"/>
      </dsp:txXfrm>
    </dsp:sp>
    <dsp:sp modelId="{641476F8-7039-4757-AB70-4D917CB843FE}">
      <dsp:nvSpPr>
        <dsp:cNvPr id="0" name=""/>
        <dsp:cNvSpPr/>
      </dsp:nvSpPr>
      <dsp:spPr>
        <a:xfrm>
          <a:off x="3555562" y="4127097"/>
          <a:ext cx="889245" cy="88924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04416-AFBF-4280-90D1-A18363150449}">
      <dsp:nvSpPr>
        <dsp:cNvPr id="0" name=""/>
        <dsp:cNvSpPr/>
      </dsp:nvSpPr>
      <dsp:spPr>
        <a:xfrm>
          <a:off x="3742303" y="4313839"/>
          <a:ext cx="515762" cy="51576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1B7FFF-91CB-4C9D-9E33-602D2630317D}">
      <dsp:nvSpPr>
        <dsp:cNvPr id="0" name=""/>
        <dsp:cNvSpPr/>
      </dsp:nvSpPr>
      <dsp:spPr>
        <a:xfrm>
          <a:off x="4635360" y="4127097"/>
          <a:ext cx="2096077" cy="889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b="1" i="0" kern="1200" baseline="0" dirty="0">
              <a:latin typeface="Calibri" panose="020F0502020204030204" pitchFamily="34" charset="0"/>
              <a:ea typeface="Calibri" panose="020F0502020204030204" pitchFamily="34" charset="0"/>
              <a:cs typeface="Calibri" panose="020F0502020204030204" pitchFamily="34" charset="0"/>
            </a:rPr>
            <a:t>Merging</a:t>
          </a:r>
          <a:r>
            <a:rPr lang="en-US" sz="1100" b="0" i="0" kern="1200" baseline="0" dirty="0">
              <a:latin typeface="Calibri" panose="020F0502020204030204" pitchFamily="34" charset="0"/>
              <a:ea typeface="Calibri" panose="020F0502020204030204" pitchFamily="34" charset="0"/>
              <a:cs typeface="Calibri" panose="020F0502020204030204" pitchFamily="34" charset="0"/>
            </a:rPr>
            <a:t>: Additional data merged using the </a:t>
          </a:r>
          <a:r>
            <a:rPr lang="en-US" sz="1100" b="0" i="0" kern="1200" baseline="0" dirty="0" err="1">
              <a:latin typeface="Calibri" panose="020F0502020204030204" pitchFamily="34" charset="0"/>
              <a:ea typeface="Calibri" panose="020F0502020204030204" pitchFamily="34" charset="0"/>
              <a:cs typeface="Calibri" panose="020F0502020204030204" pitchFamily="34" charset="0"/>
            </a:rPr>
            <a:t>customer_id</a:t>
          </a:r>
          <a:endParaRPr lang="en-US" sz="1100" kern="1200" dirty="0">
            <a:latin typeface="Calibri" panose="020F0502020204030204" pitchFamily="34" charset="0"/>
            <a:ea typeface="Calibri" panose="020F0502020204030204" pitchFamily="34" charset="0"/>
            <a:cs typeface="Calibri" panose="020F0502020204030204" pitchFamily="34" charset="0"/>
          </a:endParaRPr>
        </a:p>
      </dsp:txBody>
      <dsp:txXfrm>
        <a:off x="4635360" y="4127097"/>
        <a:ext cx="2096077" cy="88924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7A457B-2BCD-4932-B5B6-E3E3B79CEAAB}"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075273-07BB-432B-A55E-F8AC8AA0F0F9}" type="slidenum">
              <a:rPr lang="en-US" smtClean="0"/>
              <a:t>‹#›</a:t>
            </a:fld>
            <a:endParaRPr lang="en-US"/>
          </a:p>
        </p:txBody>
      </p:sp>
    </p:spTree>
    <p:extLst>
      <p:ext uri="{BB962C8B-B14F-4D97-AF65-F5344CB8AC3E}">
        <p14:creationId xmlns:p14="http://schemas.microsoft.com/office/powerpoint/2010/main" val="616804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075273-07BB-432B-A55E-F8AC8AA0F0F9}" type="slidenum">
              <a:rPr lang="en-US" smtClean="0"/>
              <a:t>31</a:t>
            </a:fld>
            <a:endParaRPr lang="en-US"/>
          </a:p>
        </p:txBody>
      </p:sp>
    </p:spTree>
    <p:extLst>
      <p:ext uri="{BB962C8B-B14F-4D97-AF65-F5344CB8AC3E}">
        <p14:creationId xmlns:p14="http://schemas.microsoft.com/office/powerpoint/2010/main" val="3032113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940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477353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898785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227954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02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3751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264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627052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47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607954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12/8/2024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52758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12/8/2024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162984740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4" r:id="rId6"/>
    <p:sldLayoutId id="2147483710" r:id="rId7"/>
    <p:sldLayoutId id="2147483711" r:id="rId8"/>
    <p:sldLayoutId id="2147483712" r:id="rId9"/>
    <p:sldLayoutId id="2147483713" r:id="rId10"/>
    <p:sldLayoutId id="2147483715"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gnifying glass showing decling performance">
            <a:extLst>
              <a:ext uri="{FF2B5EF4-FFF2-40B4-BE49-F238E27FC236}">
                <a16:creationId xmlns:a16="http://schemas.microsoft.com/office/drawing/2014/main" id="{34BB8B96-3F16-A3B7-D27E-34F9E1C9686B}"/>
              </a:ext>
            </a:extLst>
          </p:cNvPr>
          <p:cNvPicPr>
            <a:picLocks noChangeAspect="1"/>
          </p:cNvPicPr>
          <p:nvPr/>
        </p:nvPicPr>
        <p:blipFill>
          <a:blip r:embed="rId2">
            <a:alphaModFix/>
          </a:blip>
          <a:srcRect t="1230" b="14519"/>
          <a:stretch/>
        </p:blipFill>
        <p:spPr>
          <a:xfrm>
            <a:off x="20" y="1571"/>
            <a:ext cx="12191980" cy="6856429"/>
          </a:xfrm>
          <a:prstGeom prst="rect">
            <a:avLst/>
          </a:prstGeom>
          <a:ln>
            <a:solidFill>
              <a:schemeClr val="tx2">
                <a:lumMod val="50000"/>
                <a:lumOff val="50000"/>
              </a:schemeClr>
            </a:solidFill>
          </a:ln>
        </p:spPr>
      </p:pic>
      <p:sp>
        <p:nvSpPr>
          <p:cNvPr id="26" name="Rectangle 25">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1799B1E-0EE6-28B7-3F8D-ECE27EB1F3B2}"/>
              </a:ext>
            </a:extLst>
          </p:cNvPr>
          <p:cNvSpPr>
            <a:spLocks noGrp="1"/>
          </p:cNvSpPr>
          <p:nvPr>
            <p:ph type="ctrTitle"/>
          </p:nvPr>
        </p:nvSpPr>
        <p:spPr>
          <a:xfrm>
            <a:off x="4328161" y="2211978"/>
            <a:ext cx="3535679" cy="1425728"/>
          </a:xfrm>
        </p:spPr>
        <p:txBody>
          <a:bodyPr anchor="b">
            <a:normAutofit/>
          </a:bodyPr>
          <a:lstStyle/>
          <a:p>
            <a:pPr algn="ctr"/>
            <a:r>
              <a:rPr lang="en-US" dirty="0"/>
              <a:t>CREDIT SCORE PREDICTION</a:t>
            </a:r>
          </a:p>
        </p:txBody>
      </p:sp>
      <p:sp>
        <p:nvSpPr>
          <p:cNvPr id="3" name="Subtitle 2">
            <a:extLst>
              <a:ext uri="{FF2B5EF4-FFF2-40B4-BE49-F238E27FC236}">
                <a16:creationId xmlns:a16="http://schemas.microsoft.com/office/drawing/2014/main" id="{DD833A27-5713-D495-88CB-4622A91294AE}"/>
              </a:ext>
            </a:extLst>
          </p:cNvPr>
          <p:cNvSpPr>
            <a:spLocks noGrp="1"/>
          </p:cNvSpPr>
          <p:nvPr>
            <p:ph type="subTitle" idx="1"/>
          </p:nvPr>
        </p:nvSpPr>
        <p:spPr>
          <a:xfrm>
            <a:off x="4572000" y="4249360"/>
            <a:ext cx="3048000" cy="877585"/>
          </a:xfrm>
        </p:spPr>
        <p:txBody>
          <a:bodyPr>
            <a:normAutofit/>
          </a:bodyPr>
          <a:lstStyle/>
          <a:p>
            <a:pPr algn="ctr"/>
            <a:r>
              <a:rPr lang="en-US" b="1" dirty="0"/>
              <a:t>DMA PROJECT </a:t>
            </a:r>
          </a:p>
          <a:p>
            <a:pPr algn="ctr"/>
            <a:r>
              <a:rPr lang="en-US" b="1" dirty="0"/>
              <a:t>BY NERAV RANGARI</a:t>
            </a:r>
          </a:p>
        </p:txBody>
      </p:sp>
      <p:cxnSp>
        <p:nvCxnSpPr>
          <p:cNvPr id="30" name="Straight Connector 29">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9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F298-1650-5FA6-EA83-4D2F7726B829}"/>
              </a:ext>
            </a:extLst>
          </p:cNvPr>
          <p:cNvSpPr>
            <a:spLocks noGrp="1"/>
          </p:cNvSpPr>
          <p:nvPr>
            <p:ph type="title"/>
          </p:nvPr>
        </p:nvSpPr>
        <p:spPr>
          <a:xfrm>
            <a:off x="952500" y="757238"/>
            <a:ext cx="10287000" cy="636133"/>
          </a:xfrm>
        </p:spPr>
        <p:txBody>
          <a:bodyPr/>
          <a:lstStyle/>
          <a:p>
            <a:pPr algn="ctr"/>
            <a:r>
              <a:rPr lang="en-US" dirty="0"/>
              <a:t>BEFORE REMOVING THE OUTLIERS</a:t>
            </a:r>
          </a:p>
        </p:txBody>
      </p:sp>
      <p:pic>
        <p:nvPicPr>
          <p:cNvPr id="4" name="Content Placeholder 3" descr="A screenshot of a computer&#10;&#10;Description automatically generated">
            <a:extLst>
              <a:ext uri="{FF2B5EF4-FFF2-40B4-BE49-F238E27FC236}">
                <a16:creationId xmlns:a16="http://schemas.microsoft.com/office/drawing/2014/main" id="{C9AD74F0-02E5-A27B-EA12-1C304CE03121}"/>
              </a:ext>
            </a:extLst>
          </p:cNvPr>
          <p:cNvPicPr>
            <a:picLocks noGrp="1" noChangeAspect="1"/>
          </p:cNvPicPr>
          <p:nvPr>
            <p:ph idx="1"/>
          </p:nvPr>
        </p:nvPicPr>
        <p:blipFill>
          <a:blip r:embed="rId2"/>
          <a:srcRect t="3375" r="1835" b="12005"/>
          <a:stretch/>
        </p:blipFill>
        <p:spPr>
          <a:xfrm>
            <a:off x="413842" y="1730829"/>
            <a:ext cx="7151730" cy="3733800"/>
          </a:xfrm>
          <a:prstGeom prst="rect">
            <a:avLst/>
          </a:prstGeom>
        </p:spPr>
      </p:pic>
      <p:pic>
        <p:nvPicPr>
          <p:cNvPr id="5" name="Picture 4">
            <a:extLst>
              <a:ext uri="{FF2B5EF4-FFF2-40B4-BE49-F238E27FC236}">
                <a16:creationId xmlns:a16="http://schemas.microsoft.com/office/drawing/2014/main" id="{E780AA87-8234-E271-CEB1-3555A63A0107}"/>
              </a:ext>
            </a:extLst>
          </p:cNvPr>
          <p:cNvPicPr>
            <a:picLocks noChangeAspect="1"/>
          </p:cNvPicPr>
          <p:nvPr/>
        </p:nvPicPr>
        <p:blipFill>
          <a:blip r:embed="rId3"/>
          <a:stretch>
            <a:fillRect/>
          </a:stretch>
        </p:blipFill>
        <p:spPr>
          <a:xfrm>
            <a:off x="7963053" y="2387546"/>
            <a:ext cx="3930852" cy="2082907"/>
          </a:xfrm>
          <a:prstGeom prst="rect">
            <a:avLst/>
          </a:prstGeom>
        </p:spPr>
      </p:pic>
    </p:spTree>
    <p:extLst>
      <p:ext uri="{BB962C8B-B14F-4D97-AF65-F5344CB8AC3E}">
        <p14:creationId xmlns:p14="http://schemas.microsoft.com/office/powerpoint/2010/main" val="318218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B6E03-2021-AC5D-3907-2AD544676F98}"/>
              </a:ext>
            </a:extLst>
          </p:cNvPr>
          <p:cNvSpPr>
            <a:spLocks noGrp="1"/>
          </p:cNvSpPr>
          <p:nvPr>
            <p:ph type="title"/>
          </p:nvPr>
        </p:nvSpPr>
        <p:spPr>
          <a:xfrm>
            <a:off x="952500" y="457200"/>
            <a:ext cx="10287000" cy="630936"/>
          </a:xfrm>
        </p:spPr>
        <p:txBody>
          <a:bodyPr/>
          <a:lstStyle/>
          <a:p>
            <a:pPr algn="ctr"/>
            <a:r>
              <a:rPr lang="en-US" dirty="0"/>
              <a:t>AFTER REMOVING THE OUTLIERS</a:t>
            </a:r>
          </a:p>
        </p:txBody>
      </p:sp>
      <p:pic>
        <p:nvPicPr>
          <p:cNvPr id="4" name="Content Placeholder 3" descr="A screenshot of a computer screen&#10;&#10;Description automatically generated">
            <a:extLst>
              <a:ext uri="{FF2B5EF4-FFF2-40B4-BE49-F238E27FC236}">
                <a16:creationId xmlns:a16="http://schemas.microsoft.com/office/drawing/2014/main" id="{7279A797-C244-C5A3-05EA-238DBA6657E1}"/>
              </a:ext>
            </a:extLst>
          </p:cNvPr>
          <p:cNvPicPr>
            <a:picLocks noGrp="1" noChangeAspect="1"/>
          </p:cNvPicPr>
          <p:nvPr>
            <p:ph idx="1"/>
          </p:nvPr>
        </p:nvPicPr>
        <p:blipFill>
          <a:blip r:embed="rId2"/>
          <a:srcRect l="-1" t="3722" r="1558" b="13905"/>
          <a:stretch/>
        </p:blipFill>
        <p:spPr>
          <a:xfrm>
            <a:off x="1810512" y="1901952"/>
            <a:ext cx="8695944" cy="3657600"/>
          </a:xfrm>
          <a:prstGeom prst="rect">
            <a:avLst/>
          </a:prstGeom>
        </p:spPr>
      </p:pic>
    </p:spTree>
    <p:extLst>
      <p:ext uri="{BB962C8B-B14F-4D97-AF65-F5344CB8AC3E}">
        <p14:creationId xmlns:p14="http://schemas.microsoft.com/office/powerpoint/2010/main" val="347486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9D276A-749A-3060-81EC-AFFDA095E8A3}"/>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CD625326-049C-F9D9-DCEB-2ACA66007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5718745-E1BA-5CAF-B6C3-BEBD53C973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9E3A8DA3-A4D0-BD2E-1BFD-627702F2E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B9964D6-512E-5028-EDD1-BE72C068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8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9CF9D1-29E4-052F-F4CC-56D8B4DC1314}"/>
              </a:ext>
            </a:extLst>
          </p:cNvPr>
          <p:cNvSpPr>
            <a:spLocks noGrp="1"/>
          </p:cNvSpPr>
          <p:nvPr>
            <p:ph type="title"/>
          </p:nvPr>
        </p:nvSpPr>
        <p:spPr>
          <a:xfrm>
            <a:off x="4288972" y="2052734"/>
            <a:ext cx="3614057" cy="1598695"/>
          </a:xfrm>
        </p:spPr>
        <p:txBody>
          <a:bodyPr vert="horz" lIns="91440" tIns="45720" rIns="91440" bIns="45720" rtlCol="0" anchor="b">
            <a:noAutofit/>
          </a:bodyPr>
          <a:lstStyle/>
          <a:p>
            <a:pPr algn="ctr">
              <a:lnSpc>
                <a:spcPct val="120000"/>
              </a:lnSpc>
            </a:pPr>
            <a:r>
              <a:rPr lang="en-US" sz="2800" b="1" dirty="0">
                <a:effectLst/>
                <a:latin typeface="+mn-lt"/>
                <a:ea typeface="Aptos" panose="020B0004020202020204" pitchFamily="34" charset="0"/>
                <a:cs typeface="Times New Roman" panose="02020603050405020304" pitchFamily="18" charset="0"/>
              </a:rPr>
              <a:t>Data </a:t>
            </a:r>
            <a:br>
              <a:rPr lang="en-US" sz="2800" b="1" dirty="0">
                <a:effectLst/>
                <a:latin typeface="+mn-lt"/>
                <a:ea typeface="Aptos" panose="020B0004020202020204" pitchFamily="34" charset="0"/>
                <a:cs typeface="Times New Roman" panose="02020603050405020304" pitchFamily="18" charset="0"/>
              </a:rPr>
            </a:br>
            <a:r>
              <a:rPr lang="en-US" sz="2800" b="1" dirty="0">
                <a:effectLst/>
                <a:latin typeface="+mn-lt"/>
                <a:ea typeface="Aptos" panose="020B0004020202020204" pitchFamily="34" charset="0"/>
                <a:cs typeface="Times New Roman" panose="02020603050405020304" pitchFamily="18" charset="0"/>
              </a:rPr>
              <a:t>MINING</a:t>
            </a:r>
            <a:endParaRPr lang="en-US" sz="2800" dirty="0">
              <a:solidFill>
                <a:srgbClr val="000000"/>
              </a:solidFill>
              <a:latin typeface="+mn-lt"/>
            </a:endParaRPr>
          </a:p>
        </p:txBody>
      </p:sp>
      <p:cxnSp>
        <p:nvCxnSpPr>
          <p:cNvPr id="35" name="Straight Connector 34">
            <a:extLst>
              <a:ext uri="{FF2B5EF4-FFF2-40B4-BE49-F238E27FC236}">
                <a16:creationId xmlns:a16="http://schemas.microsoft.com/office/drawing/2014/main" id="{7EDF7338-1037-9C0F-104A-F01ADF32350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318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9319-282A-1996-E3AD-09BCD52E09E4}"/>
              </a:ext>
            </a:extLst>
          </p:cNvPr>
          <p:cNvSpPr>
            <a:spLocks noGrp="1"/>
          </p:cNvSpPr>
          <p:nvPr>
            <p:ph type="title"/>
          </p:nvPr>
        </p:nvSpPr>
        <p:spPr>
          <a:xfrm>
            <a:off x="952500" y="502920"/>
            <a:ext cx="10287000" cy="402336"/>
          </a:xfrm>
        </p:spPr>
        <p:txBody>
          <a:bodyPr>
            <a:normAutofit fontScale="90000"/>
          </a:bodyPr>
          <a:lstStyle/>
          <a:p>
            <a:pPr algn="ctr"/>
            <a:r>
              <a:rPr lang="en-US" dirty="0"/>
              <a:t>CLUSTER ANALYSIS: K MEANS</a:t>
            </a:r>
          </a:p>
        </p:txBody>
      </p:sp>
      <p:pic>
        <p:nvPicPr>
          <p:cNvPr id="4" name="Content Placeholder 3" descr="A graph with a blue line&#10;&#10;Description automatically generated">
            <a:extLst>
              <a:ext uri="{FF2B5EF4-FFF2-40B4-BE49-F238E27FC236}">
                <a16:creationId xmlns:a16="http://schemas.microsoft.com/office/drawing/2014/main" id="{BED5839A-6415-6BEB-CAEC-A2CFED373361}"/>
              </a:ext>
            </a:extLst>
          </p:cNvPr>
          <p:cNvPicPr>
            <a:picLocks noGrp="1" noChangeAspect="1"/>
          </p:cNvPicPr>
          <p:nvPr>
            <p:ph idx="1"/>
          </p:nvPr>
        </p:nvPicPr>
        <p:blipFill>
          <a:blip r:embed="rId2"/>
          <a:srcRect t="7161" r="4168" b="5493"/>
          <a:stretch/>
        </p:blipFill>
        <p:spPr>
          <a:xfrm>
            <a:off x="671739" y="1672916"/>
            <a:ext cx="5256622" cy="403860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876DF7C8-60FB-7800-64FD-D86DDB4B22E5}"/>
              </a:ext>
            </a:extLst>
          </p:cNvPr>
          <p:cNvPicPr>
            <a:picLocks noChangeAspect="1"/>
          </p:cNvPicPr>
          <p:nvPr/>
        </p:nvPicPr>
        <p:blipFill>
          <a:blip r:embed="rId3"/>
          <a:srcRect t="10505" r="3690" b="7170"/>
          <a:stretch/>
        </p:blipFill>
        <p:spPr>
          <a:xfrm>
            <a:off x="6357257" y="1619358"/>
            <a:ext cx="5682343" cy="4145715"/>
          </a:xfrm>
          <a:prstGeom prst="rect">
            <a:avLst/>
          </a:prstGeom>
        </p:spPr>
      </p:pic>
    </p:spTree>
    <p:extLst>
      <p:ext uri="{BB962C8B-B14F-4D97-AF65-F5344CB8AC3E}">
        <p14:creationId xmlns:p14="http://schemas.microsoft.com/office/powerpoint/2010/main" val="52807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Magnifying glass showing decling performance">
            <a:extLst>
              <a:ext uri="{FF2B5EF4-FFF2-40B4-BE49-F238E27FC236}">
                <a16:creationId xmlns:a16="http://schemas.microsoft.com/office/drawing/2014/main" id="{F1963AA4-2712-934E-63C8-C55A3DA3BC87}"/>
              </a:ext>
            </a:extLst>
          </p:cNvPr>
          <p:cNvPicPr>
            <a:picLocks noChangeAspect="1"/>
          </p:cNvPicPr>
          <p:nvPr/>
        </p:nvPicPr>
        <p:blipFill>
          <a:blip r:embed="rId2"/>
          <a:srcRect l="5051" r="35615" b="-1"/>
          <a:stretch/>
        </p:blipFill>
        <p:spPr>
          <a:xfrm>
            <a:off x="1" y="9154"/>
            <a:ext cx="6096000" cy="6857990"/>
          </a:xfrm>
          <a:prstGeom prst="rect">
            <a:avLst/>
          </a:prstGeom>
        </p:spPr>
      </p:pic>
      <p:sp>
        <p:nvSpPr>
          <p:cNvPr id="13" name="Rectangle 12">
            <a:extLst>
              <a:ext uri="{FF2B5EF4-FFF2-40B4-BE49-F238E27FC236}">
                <a16:creationId xmlns:a16="http://schemas.microsoft.com/office/drawing/2014/main" id="{35D03616-DDAC-8A04-EAA4-4B785713F0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6001" cy="3689633"/>
          </a:xfrm>
          <a:prstGeom prst="rect">
            <a:avLst/>
          </a:prstGeom>
          <a:gradFill>
            <a:gsLst>
              <a:gs pos="57000">
                <a:schemeClr val="accent1">
                  <a:lumMod val="60000"/>
                  <a:lumOff val="40000"/>
                  <a:alpha val="91000"/>
                </a:schemeClr>
              </a:gs>
              <a:gs pos="2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B45EB-084B-88DF-69CD-FDC680C13914}"/>
              </a:ext>
            </a:extLst>
          </p:cNvPr>
          <p:cNvSpPr>
            <a:spLocks noGrp="1"/>
          </p:cNvSpPr>
          <p:nvPr>
            <p:ph type="title"/>
          </p:nvPr>
        </p:nvSpPr>
        <p:spPr>
          <a:xfrm>
            <a:off x="310896" y="3685032"/>
            <a:ext cx="5440680" cy="2076286"/>
          </a:xfrm>
        </p:spPr>
        <p:txBody>
          <a:bodyPr anchor="b">
            <a:normAutofit/>
          </a:bodyPr>
          <a:lstStyle/>
          <a:p>
            <a:pPr marL="0" indent="0" algn="ctr"/>
            <a:r>
              <a:rPr lang="en-US" sz="1100" b="1" dirty="0"/>
              <a:t>Cluster centers</a:t>
            </a:r>
            <a:br>
              <a:rPr lang="en-US" sz="1100" b="1" dirty="0"/>
            </a:br>
            <a:r>
              <a:rPr lang="en-US" sz="1100" b="1" dirty="0"/>
              <a:t>[[-0.61646275 -0.42866006 -0.45725427]</a:t>
            </a:r>
            <a:br>
              <a:rPr lang="en-US" sz="1100" b="1" dirty="0"/>
            </a:br>
            <a:r>
              <a:rPr lang="en-US" sz="1100" b="1" dirty="0"/>
              <a:t>[ 1.68869856 -0.60067677  1.88676678]</a:t>
            </a:r>
            <a:br>
              <a:rPr lang="en-US" sz="1100" b="1" dirty="0"/>
            </a:br>
            <a:r>
              <a:rPr lang="en-US" sz="1100" b="1" dirty="0"/>
              <a:t>[-0.50570696  1.55044209 -0.64676044]</a:t>
            </a:r>
            <a:br>
              <a:rPr lang="en-US" sz="1100" b="1" dirty="0"/>
            </a:br>
            <a:r>
              <a:rPr lang="en-US" sz="1100" b="1" dirty="0"/>
              <a:t> [ 0.64791762 -0.40825485  0.30906192]]</a:t>
            </a:r>
            <a:br>
              <a:rPr lang="en-US" sz="1100" b="1" dirty="0"/>
            </a:br>
            <a:endParaRPr lang="en-US" sz="1100" dirty="0"/>
          </a:p>
        </p:txBody>
      </p:sp>
      <p:sp>
        <p:nvSpPr>
          <p:cNvPr id="3" name="Content Placeholder 2">
            <a:extLst>
              <a:ext uri="{FF2B5EF4-FFF2-40B4-BE49-F238E27FC236}">
                <a16:creationId xmlns:a16="http://schemas.microsoft.com/office/drawing/2014/main" id="{F3C9653A-8B03-41B0-7896-D9F0AADF163D}"/>
              </a:ext>
            </a:extLst>
          </p:cNvPr>
          <p:cNvSpPr>
            <a:spLocks noGrp="1"/>
          </p:cNvSpPr>
          <p:nvPr>
            <p:ph idx="1"/>
          </p:nvPr>
        </p:nvSpPr>
        <p:spPr>
          <a:xfrm>
            <a:off x="7029448" y="762000"/>
            <a:ext cx="4219149" cy="5334000"/>
          </a:xfrm>
        </p:spPr>
        <p:txBody>
          <a:bodyPr anchor="ctr">
            <a:normAutofit lnSpcReduction="10000"/>
          </a:bodyPr>
          <a:lstStyle/>
          <a:p>
            <a:pPr marL="0" marR="0" lvl="0" indent="0">
              <a:lnSpc>
                <a:spcPct val="110000"/>
              </a:lnSpc>
              <a:spcAft>
                <a:spcPts val="800"/>
              </a:spcAft>
              <a:buSzPts val="1000"/>
              <a:buNone/>
              <a:tabLst>
                <a:tab pos="457200" algn="l"/>
              </a:tabLst>
            </a:pPr>
            <a:r>
              <a:rPr lang="en-US" sz="1700" kern="100" dirty="0">
                <a:latin typeface="Calibri" panose="020F0502020204030204" pitchFamily="34" charset="0"/>
                <a:ea typeface="Calibri" panose="020F0502020204030204" pitchFamily="34" charset="0"/>
                <a:cs typeface="Calibri" panose="020F0502020204030204" pitchFamily="34" charset="0"/>
              </a:rPr>
              <a:t>I</a:t>
            </a:r>
            <a:r>
              <a:rPr lang="en-US" sz="1700" kern="100" dirty="0">
                <a:effectLst/>
                <a:latin typeface="Calibri" panose="020F0502020204030204" pitchFamily="34" charset="0"/>
                <a:ea typeface="Calibri" panose="020F0502020204030204" pitchFamily="34" charset="0"/>
                <a:cs typeface="Calibri" panose="020F0502020204030204" pitchFamily="34" charset="0"/>
              </a:rPr>
              <a:t>dentified </a:t>
            </a:r>
            <a:r>
              <a:rPr lang="en-US" sz="1700" b="1" kern="100" dirty="0">
                <a:effectLst/>
                <a:latin typeface="Calibri" panose="020F0502020204030204" pitchFamily="34" charset="0"/>
                <a:ea typeface="Calibri" panose="020F0502020204030204" pitchFamily="34" charset="0"/>
                <a:cs typeface="Calibri" panose="020F0502020204030204" pitchFamily="34" charset="0"/>
              </a:rPr>
              <a:t>4 customer groups</a:t>
            </a:r>
            <a:r>
              <a:rPr lang="en-US" sz="1700" kern="100" dirty="0">
                <a:effectLst/>
                <a:latin typeface="Calibri" panose="020F0502020204030204" pitchFamily="34" charset="0"/>
                <a:ea typeface="Calibri" panose="020F0502020204030204" pitchFamily="34" charset="0"/>
                <a:cs typeface="Calibri" panose="020F0502020204030204" pitchFamily="34" charset="0"/>
              </a:rPr>
              <a:t> based on their income, debt, and balance. This segmentation is useful for understanding different customer profiles, which can help target them with tailored financial products or strategies.</a:t>
            </a:r>
          </a:p>
          <a:p>
            <a:pPr marL="742950" marR="0" lvl="1" indent="-285750">
              <a:lnSpc>
                <a:spcPct val="110000"/>
              </a:lnSpc>
              <a:spcAft>
                <a:spcPts val="800"/>
              </a:spcAft>
              <a:buSzPts val="1000"/>
              <a:buFont typeface="Courier New" panose="02070309020205020404" pitchFamily="49" charset="0"/>
              <a:buChar char="o"/>
              <a:tabLst>
                <a:tab pos="914400" algn="l"/>
              </a:tabLst>
            </a:pPr>
            <a:r>
              <a:rPr lang="en-US" sz="1700" b="0" kern="100" dirty="0">
                <a:effectLst/>
                <a:latin typeface="Calibri" panose="020F0502020204030204" pitchFamily="34" charset="0"/>
                <a:ea typeface="Calibri" panose="020F0502020204030204" pitchFamily="34" charset="0"/>
                <a:cs typeface="Calibri" panose="020F0502020204030204" pitchFamily="34" charset="0"/>
              </a:rPr>
              <a:t>Cluster 1 could be targeted for premium financial services.</a:t>
            </a:r>
          </a:p>
          <a:p>
            <a:pPr marL="742950" marR="0" lvl="1" indent="-285750">
              <a:lnSpc>
                <a:spcPct val="110000"/>
              </a:lnSpc>
              <a:spcAft>
                <a:spcPts val="800"/>
              </a:spcAft>
              <a:buSzPts val="1000"/>
              <a:buFont typeface="Courier New" panose="02070309020205020404" pitchFamily="49" charset="0"/>
              <a:buChar char="o"/>
              <a:tabLst>
                <a:tab pos="914400" algn="l"/>
              </a:tabLst>
            </a:pPr>
            <a:r>
              <a:rPr lang="en-US" sz="1700" b="0" kern="100" dirty="0">
                <a:effectLst/>
                <a:latin typeface="Calibri" panose="020F0502020204030204" pitchFamily="34" charset="0"/>
                <a:ea typeface="Calibri" panose="020F0502020204030204" pitchFamily="34" charset="0"/>
                <a:cs typeface="Calibri" panose="020F0502020204030204" pitchFamily="34" charset="0"/>
              </a:rPr>
              <a:t>Cluster 2 may require debt restructuring or financial advice.</a:t>
            </a:r>
          </a:p>
          <a:p>
            <a:pPr marL="742950" marR="0" lvl="1" indent="-285750">
              <a:lnSpc>
                <a:spcPct val="110000"/>
              </a:lnSpc>
              <a:spcAft>
                <a:spcPts val="800"/>
              </a:spcAft>
              <a:buSzPts val="1000"/>
              <a:buFont typeface="Courier New" panose="02070309020205020404" pitchFamily="49" charset="0"/>
              <a:buChar char="o"/>
              <a:tabLst>
                <a:tab pos="914400" algn="l"/>
              </a:tabLst>
            </a:pPr>
            <a:r>
              <a:rPr lang="en-US" sz="1700" b="0" kern="100" dirty="0">
                <a:effectLst/>
                <a:latin typeface="Calibri" panose="020F0502020204030204" pitchFamily="34" charset="0"/>
                <a:ea typeface="Calibri" panose="020F0502020204030204" pitchFamily="34" charset="0"/>
                <a:cs typeface="Calibri" panose="020F0502020204030204" pitchFamily="34" charset="0"/>
              </a:rPr>
              <a:t>Cluster 3 might represent high-net-worth individuals who need high-end financial products.</a:t>
            </a:r>
          </a:p>
          <a:p>
            <a:pPr marL="742950" marR="0" lvl="1" indent="-285750">
              <a:lnSpc>
                <a:spcPct val="110000"/>
              </a:lnSpc>
              <a:spcAft>
                <a:spcPts val="800"/>
              </a:spcAft>
              <a:buSzPts val="1000"/>
              <a:buFont typeface="Courier New" panose="02070309020205020404" pitchFamily="49" charset="0"/>
              <a:buChar char="o"/>
              <a:tabLst>
                <a:tab pos="914400" algn="l"/>
              </a:tabLst>
            </a:pPr>
            <a:r>
              <a:rPr lang="en-US" sz="1700" b="0" dirty="0">
                <a:effectLst/>
                <a:latin typeface="Calibri" panose="020F0502020204030204" pitchFamily="34" charset="0"/>
                <a:ea typeface="Calibri" panose="020F0502020204030204" pitchFamily="34" charset="0"/>
                <a:cs typeface="Calibri" panose="020F0502020204030204" pitchFamily="34" charset="0"/>
              </a:rPr>
              <a:t>Cluster 4 could be customers with minimal financial activity who may benefit from financial education or incentives for higher engagement</a:t>
            </a:r>
            <a:endParaRPr lang="en-US" sz="1700" b="0" dirty="0">
              <a:latin typeface="Calibri" panose="020F0502020204030204" pitchFamily="34" charset="0"/>
              <a:ea typeface="Calibri" panose="020F0502020204030204" pitchFamily="34" charset="0"/>
              <a:cs typeface="Calibri" panose="020F0502020204030204" pitchFamily="34" charset="0"/>
            </a:endParaRPr>
          </a:p>
          <a:p>
            <a:pPr>
              <a:lnSpc>
                <a:spcPct val="110000"/>
              </a:lnSpc>
            </a:pPr>
            <a:endParaRPr lang="en-US" sz="1700" dirty="0"/>
          </a:p>
        </p:txBody>
      </p:sp>
    </p:spTree>
    <p:extLst>
      <p:ext uri="{BB962C8B-B14F-4D97-AF65-F5344CB8AC3E}">
        <p14:creationId xmlns:p14="http://schemas.microsoft.com/office/powerpoint/2010/main" val="789226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0BC64E-B094-49DE-BD9C-DB662FCF59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B5AD03-D6FB-DF27-4D2E-9284C0E0A9E5}"/>
              </a:ext>
            </a:extLst>
          </p:cNvPr>
          <p:cNvSpPr>
            <a:spLocks noGrp="1"/>
          </p:cNvSpPr>
          <p:nvPr>
            <p:ph type="title"/>
          </p:nvPr>
        </p:nvSpPr>
        <p:spPr>
          <a:xfrm>
            <a:off x="952500" y="723900"/>
            <a:ext cx="4417522" cy="1181100"/>
          </a:xfrm>
        </p:spPr>
        <p:txBody>
          <a:bodyPr vert="horz" lIns="91440" tIns="45720" rIns="91440" bIns="45720" rtlCol="0" anchor="b">
            <a:normAutofit/>
          </a:bodyPr>
          <a:lstStyle/>
          <a:p>
            <a:r>
              <a:rPr lang="en-US" b="1" kern="1200" cap="all" spc="600" baseline="0">
                <a:solidFill>
                  <a:schemeClr val="tx1"/>
                </a:solidFill>
                <a:effectLst/>
                <a:latin typeface="+mj-lt"/>
                <a:ea typeface="+mj-ea"/>
                <a:cs typeface="+mj-cs"/>
              </a:rPr>
              <a:t>Dimensionality Reduction</a:t>
            </a:r>
            <a:endParaRPr lang="en-US" b="1" kern="1200" cap="all" spc="600" baseline="0">
              <a:solidFill>
                <a:schemeClr val="tx1"/>
              </a:solidFill>
              <a:latin typeface="+mj-lt"/>
              <a:ea typeface="+mj-ea"/>
              <a:cs typeface="+mj-cs"/>
            </a:endParaRPr>
          </a:p>
        </p:txBody>
      </p:sp>
      <p:sp>
        <p:nvSpPr>
          <p:cNvPr id="17" name="Rectangle 16">
            <a:extLst>
              <a:ext uri="{FF2B5EF4-FFF2-40B4-BE49-F238E27FC236}">
                <a16:creationId xmlns:a16="http://schemas.microsoft.com/office/drawing/2014/main" id="{A718E0F5-1EF3-64D6-0802-B7983AC6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922B014-9B7F-342D-4791-DB05DEB28CF3}"/>
              </a:ext>
            </a:extLst>
          </p:cNvPr>
          <p:cNvSpPr txBox="1"/>
          <p:nvPr/>
        </p:nvSpPr>
        <p:spPr>
          <a:xfrm>
            <a:off x="952500" y="2285997"/>
            <a:ext cx="4191000" cy="3890965"/>
          </a:xfrm>
          <a:prstGeom prst="rect">
            <a:avLst/>
          </a:prstGeom>
        </p:spPr>
        <p:txBody>
          <a:bodyPr vert="horz" lIns="91440" tIns="45720" rIns="91440" bIns="45720" rtlCol="0">
            <a:normAutofit/>
          </a:bodyPr>
          <a:lstStyle/>
          <a:p>
            <a:pPr marL="0" marR="0">
              <a:lnSpc>
                <a:spcPct val="110000"/>
              </a:lnSpc>
              <a:spcAft>
                <a:spcPts val="800"/>
              </a:spcAft>
            </a:pPr>
            <a:r>
              <a:rPr lang="en-US" sz="1500" b="1" dirty="0">
                <a:effectLst/>
                <a:latin typeface="Arial" panose="020B0604020202020204" pitchFamily="34" charset="0"/>
                <a:cs typeface="Arial" panose="020B0604020202020204" pitchFamily="34" charset="0"/>
              </a:rPr>
              <a:t>Cluster Sizes:</a:t>
            </a:r>
            <a:endParaRPr lang="en-US" sz="1500" dirty="0">
              <a:effectLst/>
              <a:latin typeface="Arial" panose="020B0604020202020204" pitchFamily="34" charset="0"/>
              <a:cs typeface="Arial" panose="020B0604020202020204" pitchFamily="34" charset="0"/>
            </a:endParaRPr>
          </a:p>
          <a:p>
            <a:pPr marL="342900" marR="0" lvl="0" indent="-342900">
              <a:lnSpc>
                <a:spcPct val="110000"/>
              </a:lnSpc>
              <a:spcAft>
                <a:spcPts val="800"/>
              </a:spcAft>
              <a:buSzPts val="1000"/>
              <a:buFont typeface="Symbol" panose="05050102010706020507" pitchFamily="18" charset="2"/>
              <a:buChar char=""/>
              <a:tabLst>
                <a:tab pos="457200" algn="l"/>
              </a:tabLst>
            </a:pPr>
            <a:r>
              <a:rPr lang="en-US" sz="1500" dirty="0">
                <a:effectLst/>
                <a:latin typeface="Arial" panose="020B0604020202020204" pitchFamily="34" charset="0"/>
                <a:cs typeface="Arial" panose="020B0604020202020204" pitchFamily="34" charset="0"/>
              </a:rPr>
              <a:t>Cluster 1: </a:t>
            </a:r>
            <a:r>
              <a:rPr lang="en-US" sz="1500" b="1" dirty="0">
                <a:effectLst/>
                <a:latin typeface="Arial" panose="020B0604020202020204" pitchFamily="34" charset="0"/>
                <a:cs typeface="Arial" panose="020B0604020202020204" pitchFamily="34" charset="0"/>
              </a:rPr>
              <a:t>44,430 samples</a:t>
            </a:r>
            <a:endParaRPr lang="en-US" sz="1500" dirty="0">
              <a:effectLst/>
              <a:latin typeface="Arial" panose="020B0604020202020204" pitchFamily="34" charset="0"/>
              <a:cs typeface="Arial" panose="020B0604020202020204" pitchFamily="34" charset="0"/>
            </a:endParaRPr>
          </a:p>
          <a:p>
            <a:pPr marL="342900" marR="0" lvl="0" indent="-342900">
              <a:lnSpc>
                <a:spcPct val="110000"/>
              </a:lnSpc>
              <a:spcAft>
                <a:spcPts val="800"/>
              </a:spcAft>
              <a:buSzPts val="1000"/>
              <a:buFont typeface="Symbol" panose="05050102010706020507" pitchFamily="18" charset="2"/>
              <a:buChar char=""/>
              <a:tabLst>
                <a:tab pos="457200" algn="l"/>
              </a:tabLst>
            </a:pPr>
            <a:r>
              <a:rPr lang="en-US" sz="1500" dirty="0">
                <a:effectLst/>
                <a:latin typeface="Arial" panose="020B0604020202020204" pitchFamily="34" charset="0"/>
                <a:cs typeface="Arial" panose="020B0604020202020204" pitchFamily="34" charset="0"/>
              </a:rPr>
              <a:t>Cluster 2: </a:t>
            </a:r>
            <a:r>
              <a:rPr lang="en-US" sz="1500" b="1" dirty="0">
                <a:effectLst/>
                <a:latin typeface="Arial" panose="020B0604020202020204" pitchFamily="34" charset="0"/>
                <a:cs typeface="Arial" panose="020B0604020202020204" pitchFamily="34" charset="0"/>
              </a:rPr>
              <a:t>34,040 samples</a:t>
            </a:r>
          </a:p>
          <a:p>
            <a:pPr marL="342900" marR="0" lvl="0" indent="-342900">
              <a:lnSpc>
                <a:spcPct val="110000"/>
              </a:lnSpc>
              <a:spcAft>
                <a:spcPts val="800"/>
              </a:spcAft>
              <a:buSzPts val="1000"/>
              <a:buFont typeface="Symbol" panose="05050102010706020507" pitchFamily="18" charset="2"/>
              <a:buChar char=""/>
              <a:tabLst>
                <a:tab pos="457200" algn="l"/>
              </a:tabLst>
            </a:pPr>
            <a:r>
              <a:rPr lang="en-US" sz="1500" dirty="0">
                <a:effectLst/>
                <a:latin typeface="Arial" panose="020B0604020202020204" pitchFamily="34" charset="0"/>
                <a:cs typeface="Arial" panose="020B0604020202020204" pitchFamily="34" charset="0"/>
              </a:rPr>
              <a:t>Cluster 0: </a:t>
            </a:r>
            <a:r>
              <a:rPr lang="en-US" sz="1500" b="1" dirty="0">
                <a:effectLst/>
                <a:latin typeface="Arial" panose="020B0604020202020204" pitchFamily="34" charset="0"/>
                <a:cs typeface="Arial" panose="020B0604020202020204" pitchFamily="34" charset="0"/>
              </a:rPr>
              <a:t>21,530 samples</a:t>
            </a:r>
          </a:p>
          <a:p>
            <a:pPr marL="0" marR="0" lvl="0" indent="0" fontAlgn="base">
              <a:lnSpc>
                <a:spcPct val="110000"/>
              </a:lnSpc>
              <a:spcBef>
                <a:spcPct val="0"/>
              </a:spcBef>
              <a:spcAft>
                <a:spcPct val="0"/>
              </a:spcAft>
              <a:buClrTx/>
              <a:buSzTx/>
              <a:tabLst/>
            </a:pPr>
            <a:r>
              <a:rPr kumimoji="0" lang="en-US" altLang="en-US" sz="1500" b="1" i="0" u="none" strike="noStrike" cap="none" normalizeH="0" baseline="0" dirty="0">
                <a:ln>
                  <a:noFill/>
                </a:ln>
                <a:effectLst/>
                <a:latin typeface="Arial" panose="020B0604020202020204" pitchFamily="34" charset="0"/>
                <a:cs typeface="Arial" panose="020B0604020202020204" pitchFamily="34" charset="0"/>
              </a:rPr>
              <a:t>Cluster 0</a:t>
            </a:r>
            <a:r>
              <a:rPr kumimoji="0" lang="en-US" altLang="en-US" sz="1500" b="0" i="0" u="none" strike="noStrike" cap="none" normalizeH="0" baseline="0" dirty="0">
                <a:ln>
                  <a:noFill/>
                </a:ln>
                <a:effectLst/>
                <a:latin typeface="Arial" panose="020B0604020202020204" pitchFamily="34" charset="0"/>
                <a:cs typeface="Arial" panose="020B0604020202020204" pitchFamily="34" charset="0"/>
              </a:rPr>
              <a:t> might represent customers who are struggling with debt or have a higher financial burden (more loans and outstanding debt).</a:t>
            </a:r>
          </a:p>
          <a:p>
            <a:pPr marL="0" marR="0" lvl="0" indent="0" fontAlgn="base">
              <a:lnSpc>
                <a:spcPct val="110000"/>
              </a:lnSpc>
              <a:spcBef>
                <a:spcPct val="0"/>
              </a:spcBef>
              <a:spcAft>
                <a:spcPct val="0"/>
              </a:spcAft>
              <a:buClrTx/>
              <a:buSzTx/>
              <a:tabLst/>
            </a:pPr>
            <a:r>
              <a:rPr kumimoji="0" lang="en-US" altLang="en-US" sz="1500" b="1" i="0" u="none" strike="noStrike" cap="none" normalizeH="0" baseline="0" dirty="0">
                <a:ln>
                  <a:noFill/>
                </a:ln>
                <a:effectLst/>
                <a:latin typeface="Arial" panose="020B0604020202020204" pitchFamily="34" charset="0"/>
                <a:cs typeface="Arial" panose="020B0604020202020204" pitchFamily="34" charset="0"/>
              </a:rPr>
              <a:t>Cluster 1</a:t>
            </a:r>
            <a:r>
              <a:rPr kumimoji="0" lang="en-US" altLang="en-US" sz="1500" b="0" i="0" u="none" strike="noStrike" cap="none" normalizeH="0" baseline="0" dirty="0">
                <a:ln>
                  <a:noFill/>
                </a:ln>
                <a:effectLst/>
                <a:latin typeface="Arial" panose="020B0604020202020204" pitchFamily="34" charset="0"/>
                <a:cs typeface="Arial" panose="020B0604020202020204" pitchFamily="34" charset="0"/>
              </a:rPr>
              <a:t> likely represents a typical, average group with stable financial behaviors.</a:t>
            </a:r>
          </a:p>
          <a:p>
            <a:pPr marL="0" marR="0" lvl="0" indent="0" fontAlgn="base">
              <a:lnSpc>
                <a:spcPct val="110000"/>
              </a:lnSpc>
              <a:spcBef>
                <a:spcPct val="0"/>
              </a:spcBef>
              <a:spcAft>
                <a:spcPct val="0"/>
              </a:spcAft>
              <a:buClrTx/>
              <a:buSzTx/>
              <a:tabLst/>
            </a:pPr>
            <a:r>
              <a:rPr kumimoji="0" lang="en-US" altLang="en-US" sz="1500" b="1" i="0" u="none" strike="noStrike" cap="none" normalizeH="0" baseline="0" dirty="0">
                <a:ln>
                  <a:noFill/>
                </a:ln>
                <a:effectLst/>
                <a:latin typeface="Arial" panose="020B0604020202020204" pitchFamily="34" charset="0"/>
                <a:cs typeface="Arial" panose="020B0604020202020204" pitchFamily="34" charset="0"/>
              </a:rPr>
              <a:t>Cluster 2</a:t>
            </a:r>
            <a:r>
              <a:rPr kumimoji="0" lang="en-US" altLang="en-US" sz="1500" b="0" i="0" u="none" strike="noStrike" cap="none" normalizeH="0" baseline="0" dirty="0">
                <a:ln>
                  <a:noFill/>
                </a:ln>
                <a:effectLst/>
                <a:latin typeface="Arial" panose="020B0604020202020204" pitchFamily="34" charset="0"/>
                <a:cs typeface="Arial" panose="020B0604020202020204" pitchFamily="34" charset="0"/>
              </a:rPr>
              <a:t> may represent wealthier or more financially active customers with higher engagement in investments and credit management. </a:t>
            </a:r>
          </a:p>
          <a:p>
            <a:pPr marL="342900" marR="0" lvl="0" indent="-342900">
              <a:lnSpc>
                <a:spcPct val="110000"/>
              </a:lnSpc>
              <a:spcAft>
                <a:spcPts val="800"/>
              </a:spcAft>
              <a:buSzPts val="1000"/>
              <a:buFont typeface="Symbol" panose="05050102010706020507" pitchFamily="18" charset="2"/>
              <a:buChar char=""/>
              <a:tabLst>
                <a:tab pos="457200" algn="l"/>
              </a:tabLst>
            </a:pPr>
            <a:endParaRPr lang="en-US" sz="1500" b="1" dirty="0">
              <a:effectLst/>
            </a:endParaRPr>
          </a:p>
          <a:p>
            <a:pPr marL="342900" marR="0" lvl="0" indent="-342900">
              <a:lnSpc>
                <a:spcPct val="110000"/>
              </a:lnSpc>
              <a:spcAft>
                <a:spcPts val="800"/>
              </a:spcAft>
              <a:buSzPts val="1000"/>
              <a:buFont typeface="Symbol" panose="05050102010706020507" pitchFamily="18" charset="2"/>
              <a:buChar char=""/>
              <a:tabLst>
                <a:tab pos="457200" algn="l"/>
              </a:tabLst>
            </a:pPr>
            <a:endParaRPr lang="en-US" sz="1500" dirty="0"/>
          </a:p>
        </p:txBody>
      </p:sp>
      <p:pic>
        <p:nvPicPr>
          <p:cNvPr id="4" name="Content Placeholder 3" descr="A screen shot of a computer screen&#10;&#10;Description automatically generated">
            <a:extLst>
              <a:ext uri="{FF2B5EF4-FFF2-40B4-BE49-F238E27FC236}">
                <a16:creationId xmlns:a16="http://schemas.microsoft.com/office/drawing/2014/main" id="{8C92090F-27E9-EB03-65D8-F1F365443B08}"/>
              </a:ext>
            </a:extLst>
          </p:cNvPr>
          <p:cNvPicPr>
            <a:picLocks noGrp="1" noChangeAspect="1"/>
          </p:cNvPicPr>
          <p:nvPr>
            <p:ph idx="1"/>
          </p:nvPr>
        </p:nvPicPr>
        <p:blipFill>
          <a:blip r:embed="rId2"/>
          <a:srcRect t="6721" r="2049" b="4551"/>
          <a:stretch/>
        </p:blipFill>
        <p:spPr>
          <a:xfrm>
            <a:off x="5980177" y="1658955"/>
            <a:ext cx="5050866" cy="3540089"/>
          </a:xfrm>
          <a:prstGeom prst="rect">
            <a:avLst/>
          </a:prstGeom>
        </p:spPr>
      </p:pic>
    </p:spTree>
    <p:extLst>
      <p:ext uri="{BB962C8B-B14F-4D97-AF65-F5344CB8AC3E}">
        <p14:creationId xmlns:p14="http://schemas.microsoft.com/office/powerpoint/2010/main" val="2117329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0DF14-05FF-9D81-F75A-385DA4A1FC47}"/>
              </a:ext>
            </a:extLst>
          </p:cNvPr>
          <p:cNvSpPr>
            <a:spLocks noGrp="1"/>
          </p:cNvSpPr>
          <p:nvPr>
            <p:ph type="title"/>
          </p:nvPr>
        </p:nvSpPr>
        <p:spPr>
          <a:xfrm>
            <a:off x="952500" y="757238"/>
            <a:ext cx="10287000" cy="458914"/>
          </a:xfrm>
        </p:spPr>
        <p:txBody>
          <a:bodyPr>
            <a:noAutofit/>
          </a:bodyPr>
          <a:lstStyle/>
          <a:p>
            <a:pPr algn="ctr"/>
            <a:r>
              <a:rPr lang="en-US" dirty="0"/>
              <a:t>CLASSIFICATION: LOGISTIC REGRESSION</a:t>
            </a:r>
          </a:p>
        </p:txBody>
      </p:sp>
      <p:pic>
        <p:nvPicPr>
          <p:cNvPr id="4" name="Content Placeholder 3" descr="A screenshot of a graph&#10;&#10;Description automatically generated">
            <a:extLst>
              <a:ext uri="{FF2B5EF4-FFF2-40B4-BE49-F238E27FC236}">
                <a16:creationId xmlns:a16="http://schemas.microsoft.com/office/drawing/2014/main" id="{FDF6741B-0C32-EBC7-DC44-4AE257258B6F}"/>
              </a:ext>
            </a:extLst>
          </p:cNvPr>
          <p:cNvPicPr>
            <a:picLocks noGrp="1" noChangeAspect="1"/>
          </p:cNvPicPr>
          <p:nvPr>
            <p:ph idx="1"/>
          </p:nvPr>
        </p:nvPicPr>
        <p:blipFill>
          <a:blip r:embed="rId2"/>
          <a:srcRect t="9834" r="1840" b="7022"/>
          <a:stretch/>
        </p:blipFill>
        <p:spPr>
          <a:xfrm>
            <a:off x="2981435" y="1604772"/>
            <a:ext cx="5504197" cy="3648456"/>
          </a:xfrm>
          <a:prstGeom prst="rect">
            <a:avLst/>
          </a:prstGeom>
        </p:spPr>
      </p:pic>
    </p:spTree>
    <p:extLst>
      <p:ext uri="{BB962C8B-B14F-4D97-AF65-F5344CB8AC3E}">
        <p14:creationId xmlns:p14="http://schemas.microsoft.com/office/powerpoint/2010/main" val="304162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FB937-A94E-0FED-72BC-3AEF52A37F91}"/>
              </a:ext>
            </a:extLst>
          </p:cNvPr>
          <p:cNvSpPr>
            <a:spLocks noGrp="1"/>
          </p:cNvSpPr>
          <p:nvPr>
            <p:ph type="title"/>
          </p:nvPr>
        </p:nvSpPr>
        <p:spPr>
          <a:xfrm>
            <a:off x="952500" y="413658"/>
            <a:ext cx="10287000" cy="555172"/>
          </a:xfrm>
        </p:spPr>
        <p:txBody>
          <a:bodyPr>
            <a:normAutofit/>
          </a:bodyPr>
          <a:lstStyle/>
          <a:p>
            <a:pPr algn="ctr"/>
            <a:r>
              <a:rPr lang="en-US" sz="2500" dirty="0">
                <a:effectLst/>
                <a:ea typeface="Aptos" panose="020B0004020202020204" pitchFamily="34" charset="0"/>
                <a:cs typeface="Times New Roman" panose="02020603050405020304" pitchFamily="18" charset="0"/>
              </a:rPr>
              <a:t>REGRESSION: LINEAR REGRESSION</a:t>
            </a:r>
            <a:endParaRPr lang="en-US" sz="2500" dirty="0"/>
          </a:p>
        </p:txBody>
      </p:sp>
      <p:pic>
        <p:nvPicPr>
          <p:cNvPr id="4" name="Content Placeholder 3" descr="A screen shot of a computer screen&#10;&#10;Description automatically generated">
            <a:extLst>
              <a:ext uri="{FF2B5EF4-FFF2-40B4-BE49-F238E27FC236}">
                <a16:creationId xmlns:a16="http://schemas.microsoft.com/office/drawing/2014/main" id="{90535130-1EB9-7A5E-D773-2D13F7676DF8}"/>
              </a:ext>
            </a:extLst>
          </p:cNvPr>
          <p:cNvPicPr>
            <a:picLocks noGrp="1" noChangeAspect="1"/>
          </p:cNvPicPr>
          <p:nvPr>
            <p:ph idx="1"/>
          </p:nvPr>
        </p:nvPicPr>
        <p:blipFill>
          <a:blip r:embed="rId2"/>
          <a:srcRect t="8003" r="3951" b="5382"/>
          <a:stretch/>
        </p:blipFill>
        <p:spPr>
          <a:xfrm>
            <a:off x="434166" y="1393371"/>
            <a:ext cx="5661834" cy="3641271"/>
          </a:xfrm>
          <a:prstGeom prst="rect">
            <a:avLst/>
          </a:prstGeom>
        </p:spPr>
      </p:pic>
      <p:pic>
        <p:nvPicPr>
          <p:cNvPr id="5" name="Picture 4" descr="A screen shot of a graph&#10;&#10;Description automatically generated">
            <a:extLst>
              <a:ext uri="{FF2B5EF4-FFF2-40B4-BE49-F238E27FC236}">
                <a16:creationId xmlns:a16="http://schemas.microsoft.com/office/drawing/2014/main" id="{04CA3424-D040-BC51-CCAD-A5219E31D85A}"/>
              </a:ext>
            </a:extLst>
          </p:cNvPr>
          <p:cNvPicPr>
            <a:picLocks noChangeAspect="1"/>
          </p:cNvPicPr>
          <p:nvPr/>
        </p:nvPicPr>
        <p:blipFill>
          <a:blip r:embed="rId3"/>
          <a:srcRect t="7287" r="3296" b="6465"/>
          <a:stretch/>
        </p:blipFill>
        <p:spPr>
          <a:xfrm>
            <a:off x="6343846" y="1393371"/>
            <a:ext cx="5661833" cy="3641271"/>
          </a:xfrm>
          <a:prstGeom prst="rect">
            <a:avLst/>
          </a:prstGeom>
        </p:spPr>
      </p:pic>
    </p:spTree>
    <p:extLst>
      <p:ext uri="{BB962C8B-B14F-4D97-AF65-F5344CB8AC3E}">
        <p14:creationId xmlns:p14="http://schemas.microsoft.com/office/powerpoint/2010/main" val="342378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AA82E-1B4F-9042-12C2-EB19F51CA355}"/>
              </a:ext>
            </a:extLst>
          </p:cNvPr>
          <p:cNvSpPr>
            <a:spLocks noGrp="1"/>
          </p:cNvSpPr>
          <p:nvPr>
            <p:ph type="title"/>
          </p:nvPr>
        </p:nvSpPr>
        <p:spPr>
          <a:xfrm>
            <a:off x="952500" y="681036"/>
            <a:ext cx="10287000" cy="480251"/>
          </a:xfrm>
        </p:spPr>
        <p:txBody>
          <a:bodyPr>
            <a:normAutofit fontScale="90000"/>
          </a:bodyPr>
          <a:lstStyle/>
          <a:p>
            <a:pPr algn="ctr"/>
            <a:r>
              <a:rPr lang="en-US" sz="2700" kern="100" dirty="0">
                <a:effectLst/>
                <a:latin typeface="Aptos" panose="020B0004020202020204" pitchFamily="34" charset="0"/>
                <a:ea typeface="Aptos" panose="020B0004020202020204" pitchFamily="34" charset="0"/>
                <a:cs typeface="Times New Roman" panose="02020603050405020304" pitchFamily="18" charset="0"/>
              </a:rPr>
              <a:t>Correlation Matrix</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3C284829-9355-0A9F-7CBB-2580E814896E}"/>
              </a:ext>
            </a:extLst>
          </p:cNvPr>
          <p:cNvPicPr>
            <a:picLocks noGrp="1" noChangeAspect="1"/>
          </p:cNvPicPr>
          <p:nvPr>
            <p:ph idx="1"/>
          </p:nvPr>
        </p:nvPicPr>
        <p:blipFill>
          <a:blip r:embed="rId2"/>
          <a:stretch>
            <a:fillRect/>
          </a:stretch>
        </p:blipFill>
        <p:spPr>
          <a:xfrm>
            <a:off x="1735788" y="1262063"/>
            <a:ext cx="8720423" cy="4914900"/>
          </a:xfrm>
          <a:prstGeom prst="rect">
            <a:avLst/>
          </a:prstGeom>
        </p:spPr>
      </p:pic>
    </p:spTree>
    <p:extLst>
      <p:ext uri="{BB962C8B-B14F-4D97-AF65-F5344CB8AC3E}">
        <p14:creationId xmlns:p14="http://schemas.microsoft.com/office/powerpoint/2010/main" val="2162679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95135-254D-FEE9-BCB2-F5C9F93CF5D7}"/>
              </a:ext>
            </a:extLst>
          </p:cNvPr>
          <p:cNvSpPr>
            <a:spLocks noGrp="1"/>
          </p:cNvSpPr>
          <p:nvPr>
            <p:ph type="title"/>
          </p:nvPr>
        </p:nvSpPr>
        <p:spPr>
          <a:xfrm>
            <a:off x="952500" y="757238"/>
            <a:ext cx="10287000" cy="541210"/>
          </a:xfrm>
        </p:spPr>
        <p:txBody>
          <a:bodyPr>
            <a:normAutofit/>
          </a:bodyPr>
          <a:lstStyle/>
          <a:p>
            <a:pPr algn="ctr"/>
            <a:r>
              <a:rPr lang="en-US" sz="2400" dirty="0"/>
              <a:t>TEXT MINING</a:t>
            </a:r>
          </a:p>
        </p:txBody>
      </p:sp>
      <p:pic>
        <p:nvPicPr>
          <p:cNvPr id="4" name="Content Placeholder 3" descr="A graph with blue bars&#10;&#10;Description automatically generated with medium confidence">
            <a:extLst>
              <a:ext uri="{FF2B5EF4-FFF2-40B4-BE49-F238E27FC236}">
                <a16:creationId xmlns:a16="http://schemas.microsoft.com/office/drawing/2014/main" id="{D0D0A1DD-C0FE-5B7D-A076-03CD419929FB}"/>
              </a:ext>
            </a:extLst>
          </p:cNvPr>
          <p:cNvPicPr>
            <a:picLocks noGrp="1" noChangeAspect="1"/>
          </p:cNvPicPr>
          <p:nvPr>
            <p:ph idx="1"/>
          </p:nvPr>
        </p:nvPicPr>
        <p:blipFill>
          <a:blip r:embed="rId2"/>
          <a:srcRect t="7275" r="2629" b="6837"/>
          <a:stretch/>
        </p:blipFill>
        <p:spPr>
          <a:xfrm>
            <a:off x="2693208" y="2093540"/>
            <a:ext cx="6972000" cy="4078659"/>
          </a:xfrm>
          <a:prstGeom prst="rect">
            <a:avLst/>
          </a:prstGeom>
        </p:spPr>
      </p:pic>
    </p:spTree>
    <p:extLst>
      <p:ext uri="{BB962C8B-B14F-4D97-AF65-F5344CB8AC3E}">
        <p14:creationId xmlns:p14="http://schemas.microsoft.com/office/powerpoint/2010/main" val="4127193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FC6F8EF8-DB86-BC7F-35DC-B66F068F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8D53AF-D358-3E3C-CBA8-2D44533BB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8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22E29C3-0FC6-0DC3-9A17-0C527E6E8FF4}"/>
              </a:ext>
            </a:extLst>
          </p:cNvPr>
          <p:cNvSpPr>
            <a:spLocks noGrp="1"/>
          </p:cNvSpPr>
          <p:nvPr>
            <p:ph type="title"/>
          </p:nvPr>
        </p:nvSpPr>
        <p:spPr>
          <a:xfrm>
            <a:off x="4288972" y="2052734"/>
            <a:ext cx="3614057" cy="1598695"/>
          </a:xfrm>
        </p:spPr>
        <p:txBody>
          <a:bodyPr vert="horz" lIns="91440" tIns="45720" rIns="91440" bIns="45720" rtlCol="0" anchor="b">
            <a:normAutofit/>
          </a:bodyPr>
          <a:lstStyle/>
          <a:p>
            <a:pPr algn="ctr">
              <a:lnSpc>
                <a:spcPct val="120000"/>
              </a:lnSpc>
            </a:pPr>
            <a:r>
              <a:rPr lang="en-US" sz="2800" i="0" dirty="0">
                <a:solidFill>
                  <a:srgbClr val="000000"/>
                </a:solidFill>
                <a:effectLst/>
              </a:rPr>
              <a:t>Data Set Description</a:t>
            </a:r>
            <a:endParaRPr lang="en-US" sz="2800" dirty="0">
              <a:solidFill>
                <a:srgbClr val="000000"/>
              </a:solidFill>
            </a:endParaRPr>
          </a:p>
        </p:txBody>
      </p:sp>
      <p:cxnSp>
        <p:nvCxnSpPr>
          <p:cNvPr id="22" name="Straight Connector 21">
            <a:extLst>
              <a:ext uri="{FF2B5EF4-FFF2-40B4-BE49-F238E27FC236}">
                <a16:creationId xmlns:a16="http://schemas.microsoft.com/office/drawing/2014/main" id="{A48FFDED-D19A-5971-9E62-D66F69A8F8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495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6564F2-BF60-D3BD-B40E-4E51E369ED83}"/>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E6AA4DF-B6DF-6FE5-9FA6-32B92B0942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AABE1C5-BDBD-2164-719A-29CDE51079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C9111800-9490-740E-858F-A20D4DB4D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8A2B821-BB89-5D8F-55CE-4F01657F4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8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1B2906E-704C-C6A7-6101-FD1FFE3BC571}"/>
              </a:ext>
            </a:extLst>
          </p:cNvPr>
          <p:cNvSpPr>
            <a:spLocks noGrp="1"/>
          </p:cNvSpPr>
          <p:nvPr>
            <p:ph type="title"/>
          </p:nvPr>
        </p:nvSpPr>
        <p:spPr>
          <a:xfrm>
            <a:off x="4288972" y="2052734"/>
            <a:ext cx="3614057" cy="1598695"/>
          </a:xfrm>
        </p:spPr>
        <p:txBody>
          <a:bodyPr vert="horz" lIns="91440" tIns="45720" rIns="91440" bIns="45720" rtlCol="0" anchor="b">
            <a:noAutofit/>
          </a:bodyPr>
          <a:lstStyle/>
          <a:p>
            <a:pPr algn="ctr">
              <a:lnSpc>
                <a:spcPct val="120000"/>
              </a:lnSpc>
            </a:pPr>
            <a:r>
              <a:rPr lang="en-US" sz="2800" b="1" dirty="0">
                <a:effectLst/>
                <a:latin typeface="+mn-lt"/>
                <a:ea typeface="Aptos" panose="020B0004020202020204" pitchFamily="34" charset="0"/>
                <a:cs typeface="Times New Roman" panose="02020603050405020304" pitchFamily="18" charset="0"/>
              </a:rPr>
              <a:t>Data </a:t>
            </a:r>
            <a:br>
              <a:rPr lang="en-US" sz="2800" b="1" dirty="0">
                <a:effectLst/>
                <a:latin typeface="+mn-lt"/>
                <a:ea typeface="Aptos" panose="020B0004020202020204" pitchFamily="34" charset="0"/>
                <a:cs typeface="Times New Roman" panose="02020603050405020304" pitchFamily="18" charset="0"/>
              </a:rPr>
            </a:br>
            <a:r>
              <a:rPr lang="en-US" sz="2800" b="1" dirty="0">
                <a:effectLst/>
                <a:latin typeface="+mn-lt"/>
                <a:ea typeface="Aptos" panose="020B0004020202020204" pitchFamily="34" charset="0"/>
                <a:cs typeface="Times New Roman" panose="02020603050405020304" pitchFamily="18" charset="0"/>
              </a:rPr>
              <a:t>VISUALIZATION</a:t>
            </a:r>
            <a:endParaRPr lang="en-US" sz="2800" dirty="0">
              <a:solidFill>
                <a:srgbClr val="000000"/>
              </a:solidFill>
              <a:latin typeface="+mn-lt"/>
            </a:endParaRPr>
          </a:p>
        </p:txBody>
      </p:sp>
      <p:cxnSp>
        <p:nvCxnSpPr>
          <p:cNvPr id="35" name="Straight Connector 34">
            <a:extLst>
              <a:ext uri="{FF2B5EF4-FFF2-40B4-BE49-F238E27FC236}">
                <a16:creationId xmlns:a16="http://schemas.microsoft.com/office/drawing/2014/main" id="{1BE02E1B-50D9-99C8-1951-EA9F56E677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6728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65C65-39F3-4283-47A1-789677D25120}"/>
              </a:ext>
            </a:extLst>
          </p:cNvPr>
          <p:cNvSpPr>
            <a:spLocks noGrp="1"/>
          </p:cNvSpPr>
          <p:nvPr>
            <p:ph type="title"/>
          </p:nvPr>
        </p:nvSpPr>
        <p:spPr>
          <a:xfrm>
            <a:off x="952500" y="757238"/>
            <a:ext cx="10287000" cy="797242"/>
          </a:xfrm>
        </p:spPr>
        <p:txBody>
          <a:bodyPr>
            <a:normAutofit/>
          </a:bodyPr>
          <a:lstStyle/>
          <a:p>
            <a:pPr algn="ctr"/>
            <a:r>
              <a:rPr lang="en-US" sz="2400" b="1" dirty="0">
                <a:effectLst/>
                <a:latin typeface="Aptos" panose="020B0004020202020204" pitchFamily="34" charset="0"/>
                <a:ea typeface="Aptos" panose="020B0004020202020204" pitchFamily="34" charset="0"/>
                <a:cs typeface="Times New Roman" panose="02020603050405020304" pitchFamily="18" charset="0"/>
              </a:rPr>
              <a:t>Column Chart</a:t>
            </a:r>
            <a:endParaRPr lang="en-US" sz="2400" dirty="0"/>
          </a:p>
        </p:txBody>
      </p:sp>
      <p:pic>
        <p:nvPicPr>
          <p:cNvPr id="4" name="Content Placeholder 3" descr="A screenshot of a graph&#10;&#10;Description automatically generated">
            <a:extLst>
              <a:ext uri="{FF2B5EF4-FFF2-40B4-BE49-F238E27FC236}">
                <a16:creationId xmlns:a16="http://schemas.microsoft.com/office/drawing/2014/main" id="{46968384-D9BD-7088-EE07-CE34428EB75B}"/>
              </a:ext>
            </a:extLst>
          </p:cNvPr>
          <p:cNvPicPr>
            <a:picLocks noGrp="1" noChangeAspect="1"/>
          </p:cNvPicPr>
          <p:nvPr>
            <p:ph idx="1"/>
          </p:nvPr>
        </p:nvPicPr>
        <p:blipFill>
          <a:blip r:embed="rId2"/>
          <a:srcRect t="6997" r="2635" b="5726"/>
          <a:stretch/>
        </p:blipFill>
        <p:spPr>
          <a:xfrm>
            <a:off x="3326599" y="1905001"/>
            <a:ext cx="5834377" cy="4027714"/>
          </a:xfrm>
          <a:prstGeom prst="rect">
            <a:avLst/>
          </a:prstGeom>
        </p:spPr>
      </p:pic>
    </p:spTree>
    <p:extLst>
      <p:ext uri="{BB962C8B-B14F-4D97-AF65-F5344CB8AC3E}">
        <p14:creationId xmlns:p14="http://schemas.microsoft.com/office/powerpoint/2010/main" val="2282517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FF96E-B943-7FE2-F352-A28A8B26C285}"/>
              </a:ext>
            </a:extLst>
          </p:cNvPr>
          <p:cNvSpPr>
            <a:spLocks noGrp="1"/>
          </p:cNvSpPr>
          <p:nvPr>
            <p:ph type="title"/>
          </p:nvPr>
        </p:nvSpPr>
        <p:spPr>
          <a:xfrm>
            <a:off x="952500" y="757238"/>
            <a:ext cx="10287000" cy="861250"/>
          </a:xfrm>
        </p:spPr>
        <p:txBody>
          <a:bodyPr>
            <a:normAutofit/>
          </a:bodyPr>
          <a:lstStyle/>
          <a:p>
            <a:pPr algn="ctr"/>
            <a:r>
              <a:rPr lang="en-US" sz="2400" b="1" dirty="0">
                <a:effectLst/>
                <a:latin typeface="Aptos" panose="020B0004020202020204" pitchFamily="34" charset="0"/>
                <a:ea typeface="Aptos" panose="020B0004020202020204" pitchFamily="34" charset="0"/>
                <a:cs typeface="Times New Roman" panose="02020603050405020304" pitchFamily="18" charset="0"/>
              </a:rPr>
              <a:t>Bar Chart</a:t>
            </a:r>
            <a:endParaRPr lang="en-US" sz="2400" dirty="0"/>
          </a:p>
        </p:txBody>
      </p:sp>
      <p:pic>
        <p:nvPicPr>
          <p:cNvPr id="4" name="Content Placeholder 3" descr="A screenshot of a computer&#10;&#10;Description automatically generated">
            <a:extLst>
              <a:ext uri="{FF2B5EF4-FFF2-40B4-BE49-F238E27FC236}">
                <a16:creationId xmlns:a16="http://schemas.microsoft.com/office/drawing/2014/main" id="{810969EE-A6FE-1F87-BF9E-1452414290AC}"/>
              </a:ext>
            </a:extLst>
          </p:cNvPr>
          <p:cNvPicPr>
            <a:picLocks noGrp="1" noChangeAspect="1"/>
          </p:cNvPicPr>
          <p:nvPr>
            <p:ph idx="1"/>
          </p:nvPr>
        </p:nvPicPr>
        <p:blipFill>
          <a:blip r:embed="rId2"/>
          <a:srcRect l="1" t="4197" r="500" b="4598"/>
          <a:stretch/>
        </p:blipFill>
        <p:spPr>
          <a:xfrm>
            <a:off x="3743746" y="1909790"/>
            <a:ext cx="4704507" cy="3548743"/>
          </a:xfrm>
          <a:prstGeom prst="rect">
            <a:avLst/>
          </a:prstGeom>
        </p:spPr>
      </p:pic>
    </p:spTree>
    <p:extLst>
      <p:ext uri="{BB962C8B-B14F-4D97-AF65-F5344CB8AC3E}">
        <p14:creationId xmlns:p14="http://schemas.microsoft.com/office/powerpoint/2010/main" val="3834960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B905-2D35-8114-10B1-98B5195563B9}"/>
              </a:ext>
            </a:extLst>
          </p:cNvPr>
          <p:cNvSpPr>
            <a:spLocks noGrp="1"/>
          </p:cNvSpPr>
          <p:nvPr>
            <p:ph type="title"/>
          </p:nvPr>
        </p:nvSpPr>
        <p:spPr>
          <a:xfrm>
            <a:off x="952500" y="757238"/>
            <a:ext cx="10287000" cy="679676"/>
          </a:xfrm>
        </p:spPr>
        <p:txBody>
          <a:bodyPr>
            <a:normAutofit/>
          </a:bodyPr>
          <a:lstStyle/>
          <a:p>
            <a:pPr algn="ctr"/>
            <a:r>
              <a:rPr lang="en-US" sz="2400" b="1" dirty="0">
                <a:effectLst/>
                <a:latin typeface="Aptos" panose="020B0004020202020204" pitchFamily="34" charset="0"/>
                <a:ea typeface="Aptos" panose="020B0004020202020204" pitchFamily="34" charset="0"/>
                <a:cs typeface="Times New Roman" panose="02020603050405020304" pitchFamily="18" charset="0"/>
              </a:rPr>
              <a:t>Pie Chart</a:t>
            </a:r>
            <a:endParaRPr lang="en-US" sz="2400" dirty="0"/>
          </a:p>
        </p:txBody>
      </p:sp>
      <p:pic>
        <p:nvPicPr>
          <p:cNvPr id="4" name="Content Placeholder 3" descr="A yellow and green circle with black text&#10;&#10;Description automatically generated">
            <a:extLst>
              <a:ext uri="{FF2B5EF4-FFF2-40B4-BE49-F238E27FC236}">
                <a16:creationId xmlns:a16="http://schemas.microsoft.com/office/drawing/2014/main" id="{BF6D2227-C9C8-4206-71A0-8E92BC095429}"/>
              </a:ext>
            </a:extLst>
          </p:cNvPr>
          <p:cNvPicPr>
            <a:picLocks noGrp="1" noChangeAspect="1"/>
          </p:cNvPicPr>
          <p:nvPr>
            <p:ph idx="1"/>
          </p:nvPr>
        </p:nvPicPr>
        <p:blipFill>
          <a:blip r:embed="rId2"/>
          <a:srcRect t="7834" r="5900" b="4878"/>
          <a:stretch/>
        </p:blipFill>
        <p:spPr>
          <a:xfrm>
            <a:off x="4155584" y="2051304"/>
            <a:ext cx="3600270" cy="3396343"/>
          </a:xfrm>
          <a:prstGeom prst="rect">
            <a:avLst/>
          </a:prstGeom>
        </p:spPr>
      </p:pic>
    </p:spTree>
    <p:extLst>
      <p:ext uri="{BB962C8B-B14F-4D97-AF65-F5344CB8AC3E}">
        <p14:creationId xmlns:p14="http://schemas.microsoft.com/office/powerpoint/2010/main" val="2168007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77A3F-89BC-A313-71A2-C244EA5FC432}"/>
              </a:ext>
            </a:extLst>
          </p:cNvPr>
          <p:cNvSpPr>
            <a:spLocks noGrp="1"/>
          </p:cNvSpPr>
          <p:nvPr>
            <p:ph type="title"/>
          </p:nvPr>
        </p:nvSpPr>
        <p:spPr>
          <a:xfrm>
            <a:off x="952500" y="757238"/>
            <a:ext cx="10287000" cy="817562"/>
          </a:xfrm>
        </p:spPr>
        <p:txBody>
          <a:bodyPr>
            <a:normAutofit/>
          </a:bodyPr>
          <a:lstStyle/>
          <a:p>
            <a:pPr algn="ctr"/>
            <a:r>
              <a:rPr lang="en-US" sz="2400" dirty="0">
                <a:effectLst/>
                <a:latin typeface="Aptos" panose="020B0004020202020204" pitchFamily="34" charset="0"/>
                <a:ea typeface="Aptos" panose="020B0004020202020204" pitchFamily="34" charset="0"/>
                <a:cs typeface="Times New Roman" panose="02020603050405020304" pitchFamily="18" charset="0"/>
              </a:rPr>
              <a:t>Box Plot</a:t>
            </a:r>
            <a:endParaRPr lang="en-US" sz="2400" dirty="0"/>
          </a:p>
        </p:txBody>
      </p:sp>
      <p:pic>
        <p:nvPicPr>
          <p:cNvPr id="4" name="Content Placeholder 3" descr="A screen shot of a graph&#10;&#10;Description automatically generated">
            <a:extLst>
              <a:ext uri="{FF2B5EF4-FFF2-40B4-BE49-F238E27FC236}">
                <a16:creationId xmlns:a16="http://schemas.microsoft.com/office/drawing/2014/main" id="{FBECA99F-792A-7566-E647-106964C61E89}"/>
              </a:ext>
            </a:extLst>
          </p:cNvPr>
          <p:cNvPicPr>
            <a:picLocks noGrp="1" noChangeAspect="1"/>
          </p:cNvPicPr>
          <p:nvPr>
            <p:ph idx="1"/>
          </p:nvPr>
        </p:nvPicPr>
        <p:blipFill>
          <a:blip r:embed="rId2"/>
          <a:srcRect l="-1" t="7042" r="-1033" b="-1140"/>
          <a:stretch/>
        </p:blipFill>
        <p:spPr>
          <a:xfrm>
            <a:off x="3445396" y="1718056"/>
            <a:ext cx="5477867" cy="3992563"/>
          </a:xfrm>
          <a:prstGeom prst="rect">
            <a:avLst/>
          </a:prstGeom>
        </p:spPr>
      </p:pic>
    </p:spTree>
    <p:extLst>
      <p:ext uri="{BB962C8B-B14F-4D97-AF65-F5344CB8AC3E}">
        <p14:creationId xmlns:p14="http://schemas.microsoft.com/office/powerpoint/2010/main" val="2559831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555BC-4419-8054-1509-B0A7FE9F2985}"/>
              </a:ext>
            </a:extLst>
          </p:cNvPr>
          <p:cNvSpPr>
            <a:spLocks noGrp="1"/>
          </p:cNvSpPr>
          <p:nvPr>
            <p:ph type="title"/>
          </p:nvPr>
        </p:nvSpPr>
        <p:spPr>
          <a:xfrm>
            <a:off x="952500" y="757238"/>
            <a:ext cx="10287000" cy="580495"/>
          </a:xfrm>
        </p:spPr>
        <p:txBody>
          <a:bodyPr>
            <a:normAutofit/>
          </a:bodyPr>
          <a:lstStyle/>
          <a:p>
            <a:pPr algn="ctr"/>
            <a:r>
              <a:rPr lang="en-US" sz="2400" b="1" dirty="0">
                <a:effectLst/>
                <a:latin typeface="Aptos" panose="020B0004020202020204" pitchFamily="34" charset="0"/>
                <a:ea typeface="Aptos" panose="020B0004020202020204" pitchFamily="34" charset="0"/>
                <a:cs typeface="Times New Roman" panose="02020603050405020304" pitchFamily="18" charset="0"/>
              </a:rPr>
              <a:t>Line Plot</a:t>
            </a:r>
            <a:endParaRPr lang="en-US" sz="2400" dirty="0"/>
          </a:p>
        </p:txBody>
      </p:sp>
      <p:pic>
        <p:nvPicPr>
          <p:cNvPr id="4" name="Content Placeholder 3" descr="A graph with purple lines and numbers&#10;&#10;Description automatically generated">
            <a:extLst>
              <a:ext uri="{FF2B5EF4-FFF2-40B4-BE49-F238E27FC236}">
                <a16:creationId xmlns:a16="http://schemas.microsoft.com/office/drawing/2014/main" id="{04BA65F3-AD28-A42C-F02C-D48146F6C4A2}"/>
              </a:ext>
            </a:extLst>
          </p:cNvPr>
          <p:cNvPicPr>
            <a:picLocks noGrp="1" noChangeAspect="1"/>
          </p:cNvPicPr>
          <p:nvPr>
            <p:ph idx="1"/>
          </p:nvPr>
        </p:nvPicPr>
        <p:blipFill>
          <a:blip r:embed="rId2"/>
          <a:srcRect l="-1" t="6654" r="-1066" b="-1930"/>
          <a:stretch/>
        </p:blipFill>
        <p:spPr>
          <a:xfrm>
            <a:off x="3612343" y="1719412"/>
            <a:ext cx="4816393" cy="4009496"/>
          </a:xfrm>
          <a:prstGeom prst="rect">
            <a:avLst/>
          </a:prstGeom>
        </p:spPr>
      </p:pic>
    </p:spTree>
    <p:extLst>
      <p:ext uri="{BB962C8B-B14F-4D97-AF65-F5344CB8AC3E}">
        <p14:creationId xmlns:p14="http://schemas.microsoft.com/office/powerpoint/2010/main" val="6371285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F0EA-5899-31BD-5081-540AB7087F38}"/>
              </a:ext>
            </a:extLst>
          </p:cNvPr>
          <p:cNvSpPr>
            <a:spLocks noGrp="1"/>
          </p:cNvSpPr>
          <p:nvPr>
            <p:ph type="title"/>
          </p:nvPr>
        </p:nvSpPr>
        <p:spPr>
          <a:xfrm>
            <a:off x="952500" y="757238"/>
            <a:ext cx="10287000" cy="682095"/>
          </a:xfrm>
        </p:spPr>
        <p:txBody>
          <a:bodyPr>
            <a:normAutofit/>
          </a:bodyPr>
          <a:lstStyle/>
          <a:p>
            <a:pPr algn="ctr"/>
            <a:r>
              <a:rPr lang="en-US" sz="2400" b="1" dirty="0">
                <a:effectLst/>
                <a:latin typeface="Aptos" panose="020B0004020202020204" pitchFamily="34" charset="0"/>
                <a:ea typeface="Aptos" panose="020B0004020202020204" pitchFamily="34" charset="0"/>
                <a:cs typeface="Times New Roman" panose="02020603050405020304" pitchFamily="18" charset="0"/>
              </a:rPr>
              <a:t>Multi-Line Plot</a:t>
            </a:r>
            <a:endParaRPr lang="en-US" sz="2400" dirty="0"/>
          </a:p>
        </p:txBody>
      </p:sp>
      <p:pic>
        <p:nvPicPr>
          <p:cNvPr id="4" name="Content Placeholder 3" descr="A graph with numbers and a line&#10;&#10;Description automatically generated">
            <a:extLst>
              <a:ext uri="{FF2B5EF4-FFF2-40B4-BE49-F238E27FC236}">
                <a16:creationId xmlns:a16="http://schemas.microsoft.com/office/drawing/2014/main" id="{543B4721-6056-5A70-2664-C68049CD70B4}"/>
              </a:ext>
            </a:extLst>
          </p:cNvPr>
          <p:cNvPicPr>
            <a:picLocks noGrp="1" noChangeAspect="1"/>
          </p:cNvPicPr>
          <p:nvPr>
            <p:ph idx="1"/>
          </p:nvPr>
        </p:nvPicPr>
        <p:blipFill>
          <a:blip r:embed="rId2"/>
          <a:srcRect t="6963" r="1117"/>
          <a:stretch/>
        </p:blipFill>
        <p:spPr>
          <a:xfrm>
            <a:off x="2783163" y="1695365"/>
            <a:ext cx="6197599" cy="4280430"/>
          </a:xfrm>
          <a:prstGeom prst="rect">
            <a:avLst/>
          </a:prstGeom>
        </p:spPr>
      </p:pic>
    </p:spTree>
    <p:extLst>
      <p:ext uri="{BB962C8B-B14F-4D97-AF65-F5344CB8AC3E}">
        <p14:creationId xmlns:p14="http://schemas.microsoft.com/office/powerpoint/2010/main" val="7372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9A51-AF5F-1D16-8856-612D34BC04E0}"/>
              </a:ext>
            </a:extLst>
          </p:cNvPr>
          <p:cNvSpPr>
            <a:spLocks noGrp="1"/>
          </p:cNvSpPr>
          <p:nvPr>
            <p:ph type="title"/>
          </p:nvPr>
        </p:nvSpPr>
        <p:spPr>
          <a:xfrm>
            <a:off x="952500" y="757239"/>
            <a:ext cx="10287000" cy="559498"/>
          </a:xfrm>
        </p:spPr>
        <p:txBody>
          <a:bodyPr>
            <a:normAutofit/>
          </a:bodyPr>
          <a:lstStyle/>
          <a:p>
            <a:pPr algn="ctr"/>
            <a:r>
              <a:rPr lang="en-US" sz="2400" b="1" dirty="0">
                <a:effectLst/>
                <a:latin typeface="Aptos" panose="020B0004020202020204" pitchFamily="34" charset="0"/>
                <a:ea typeface="Aptos" panose="020B0004020202020204" pitchFamily="34" charset="0"/>
                <a:cs typeface="Times New Roman" panose="02020603050405020304" pitchFamily="18" charset="0"/>
              </a:rPr>
              <a:t>Scatter Plot</a:t>
            </a:r>
            <a:endParaRPr lang="en-US" sz="2400" dirty="0"/>
          </a:p>
        </p:txBody>
      </p:sp>
      <p:pic>
        <p:nvPicPr>
          <p:cNvPr id="5" name="Content Placeholder 4" descr="A graph of a scatter chart&#10;&#10;Description automatically generated">
            <a:extLst>
              <a:ext uri="{FF2B5EF4-FFF2-40B4-BE49-F238E27FC236}">
                <a16:creationId xmlns:a16="http://schemas.microsoft.com/office/drawing/2014/main" id="{CC6D0FE3-F7B9-D30B-3099-3EA4F33EAD1A}"/>
              </a:ext>
            </a:extLst>
          </p:cNvPr>
          <p:cNvPicPr>
            <a:picLocks noGrp="1" noChangeAspect="1"/>
          </p:cNvPicPr>
          <p:nvPr>
            <p:ph idx="1"/>
          </p:nvPr>
        </p:nvPicPr>
        <p:blipFill>
          <a:blip r:embed="rId2"/>
          <a:srcRect t="6746" r="1832"/>
          <a:stretch/>
        </p:blipFill>
        <p:spPr>
          <a:xfrm>
            <a:off x="3066288" y="1831509"/>
            <a:ext cx="6197600" cy="3924830"/>
          </a:xfrm>
          <a:prstGeom prst="rect">
            <a:avLst/>
          </a:prstGeom>
        </p:spPr>
      </p:pic>
    </p:spTree>
    <p:extLst>
      <p:ext uri="{BB962C8B-B14F-4D97-AF65-F5344CB8AC3E}">
        <p14:creationId xmlns:p14="http://schemas.microsoft.com/office/powerpoint/2010/main" val="2532119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811E0-644B-B7C4-2F16-E84E3CE32A72}"/>
              </a:ext>
            </a:extLst>
          </p:cNvPr>
          <p:cNvSpPr>
            <a:spLocks noGrp="1"/>
          </p:cNvSpPr>
          <p:nvPr>
            <p:ph type="title"/>
          </p:nvPr>
        </p:nvSpPr>
        <p:spPr>
          <a:xfrm>
            <a:off x="952500" y="757238"/>
            <a:ext cx="10287000" cy="879538"/>
          </a:xfrm>
        </p:spPr>
        <p:txBody>
          <a:bodyPr>
            <a:normAutofit/>
          </a:bodyPr>
          <a:lstStyle/>
          <a:p>
            <a:pPr algn="ctr"/>
            <a:r>
              <a:rPr lang="en-US" sz="2400" dirty="0"/>
              <a:t>HISTOGRAM</a:t>
            </a:r>
          </a:p>
        </p:txBody>
      </p:sp>
      <p:pic>
        <p:nvPicPr>
          <p:cNvPr id="4" name="Content Placeholder 3" descr="A graph of a graph&#10;&#10;Description automatically generated with medium confidence">
            <a:extLst>
              <a:ext uri="{FF2B5EF4-FFF2-40B4-BE49-F238E27FC236}">
                <a16:creationId xmlns:a16="http://schemas.microsoft.com/office/drawing/2014/main" id="{EC6F5F68-7B19-0761-D23E-1873838A6A78}"/>
              </a:ext>
            </a:extLst>
          </p:cNvPr>
          <p:cNvPicPr>
            <a:picLocks noGrp="1" noChangeAspect="1"/>
          </p:cNvPicPr>
          <p:nvPr>
            <p:ph idx="1"/>
          </p:nvPr>
        </p:nvPicPr>
        <p:blipFill>
          <a:blip r:embed="rId2"/>
          <a:srcRect t="6346" r="1041"/>
          <a:stretch/>
        </p:blipFill>
        <p:spPr>
          <a:xfrm>
            <a:off x="3643988" y="1905000"/>
            <a:ext cx="4904024" cy="3644075"/>
          </a:xfrm>
          <a:prstGeom prst="rect">
            <a:avLst/>
          </a:prstGeom>
        </p:spPr>
      </p:pic>
    </p:spTree>
    <p:extLst>
      <p:ext uri="{BB962C8B-B14F-4D97-AF65-F5344CB8AC3E}">
        <p14:creationId xmlns:p14="http://schemas.microsoft.com/office/powerpoint/2010/main" val="1072496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24AB8-8676-0B79-FD6F-6B9AAA7B01FA}"/>
              </a:ext>
            </a:extLst>
          </p:cNvPr>
          <p:cNvSpPr>
            <a:spLocks noGrp="1"/>
          </p:cNvSpPr>
          <p:nvPr>
            <p:ph type="title"/>
          </p:nvPr>
        </p:nvSpPr>
        <p:spPr>
          <a:xfrm>
            <a:off x="952500" y="757238"/>
            <a:ext cx="10287000" cy="669226"/>
          </a:xfrm>
        </p:spPr>
        <p:txBody>
          <a:bodyPr>
            <a:normAutofit/>
          </a:bodyPr>
          <a:lstStyle/>
          <a:p>
            <a:pPr algn="ctr"/>
            <a:r>
              <a:rPr lang="en-US" sz="2400" dirty="0">
                <a:effectLst/>
                <a:latin typeface="Aptos" panose="020B0004020202020204" pitchFamily="34" charset="0"/>
                <a:ea typeface="Aptos" panose="020B0004020202020204" pitchFamily="34" charset="0"/>
                <a:cs typeface="Times New Roman" panose="02020603050405020304" pitchFamily="18" charset="0"/>
              </a:rPr>
              <a:t>Strip Plot</a:t>
            </a:r>
            <a:endParaRPr lang="en-US" sz="2400" dirty="0"/>
          </a:p>
        </p:txBody>
      </p:sp>
      <p:pic>
        <p:nvPicPr>
          <p:cNvPr id="4" name="Content Placeholder 3" descr="A screen shot of a graph&#10;&#10;Description automatically generated">
            <a:extLst>
              <a:ext uri="{FF2B5EF4-FFF2-40B4-BE49-F238E27FC236}">
                <a16:creationId xmlns:a16="http://schemas.microsoft.com/office/drawing/2014/main" id="{0349BA3A-F47E-886B-439E-AE85B9ABD4C5}"/>
              </a:ext>
            </a:extLst>
          </p:cNvPr>
          <p:cNvPicPr>
            <a:picLocks noGrp="1" noChangeAspect="1"/>
          </p:cNvPicPr>
          <p:nvPr>
            <p:ph idx="1"/>
          </p:nvPr>
        </p:nvPicPr>
        <p:blipFill>
          <a:blip r:embed="rId2"/>
          <a:srcRect t="7834" r="2709" b="6868"/>
          <a:stretch/>
        </p:blipFill>
        <p:spPr>
          <a:xfrm>
            <a:off x="3186922" y="2261616"/>
            <a:ext cx="5678355" cy="3318933"/>
          </a:xfrm>
          <a:prstGeom prst="rect">
            <a:avLst/>
          </a:prstGeom>
        </p:spPr>
      </p:pic>
    </p:spTree>
    <p:extLst>
      <p:ext uri="{BB962C8B-B14F-4D97-AF65-F5344CB8AC3E}">
        <p14:creationId xmlns:p14="http://schemas.microsoft.com/office/powerpoint/2010/main" val="4142648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3DA4D70A-031E-29EB-003F-D6ACB0810373}"/>
              </a:ext>
            </a:extLst>
          </p:cNvPr>
          <p:cNvGraphicFramePr>
            <a:graphicFrameLocks noGrp="1"/>
          </p:cNvGraphicFramePr>
          <p:nvPr>
            <p:ph idx="1"/>
            <p:extLst>
              <p:ext uri="{D42A27DB-BD31-4B8C-83A1-F6EECF244321}">
                <p14:modId xmlns:p14="http://schemas.microsoft.com/office/powerpoint/2010/main" val="1405137742"/>
              </p:ext>
            </p:extLst>
          </p:nvPr>
        </p:nvGraphicFramePr>
        <p:xfrm>
          <a:off x="952500" y="1307592"/>
          <a:ext cx="10287000" cy="48693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F3A9B38C-4864-63C7-15E7-829F7ECD5E3B}"/>
              </a:ext>
            </a:extLst>
          </p:cNvPr>
          <p:cNvSpPr txBox="1"/>
          <p:nvPr/>
        </p:nvSpPr>
        <p:spPr>
          <a:xfrm>
            <a:off x="952500" y="320040"/>
            <a:ext cx="10614660" cy="1200329"/>
          </a:xfrm>
          <a:prstGeom prst="rect">
            <a:avLst/>
          </a:prstGeom>
          <a:noFill/>
        </p:spPr>
        <p:txBody>
          <a:bodyPr wrap="square" rtlCol="0">
            <a:spAutoFit/>
          </a:bodyPr>
          <a:lstStyle/>
          <a:p>
            <a:r>
              <a:rPr lang="en-US" dirty="0"/>
              <a:t>The dataset represents financial and behavioral data for customers over multiple months. It contains detailed information about customer demographics, financial standing, loan characteristics, and credit behavior. </a:t>
            </a:r>
          </a:p>
          <a:p>
            <a:endParaRPr lang="en-US" dirty="0"/>
          </a:p>
        </p:txBody>
      </p:sp>
    </p:spTree>
    <p:extLst>
      <p:ext uri="{BB962C8B-B14F-4D97-AF65-F5344CB8AC3E}">
        <p14:creationId xmlns:p14="http://schemas.microsoft.com/office/powerpoint/2010/main" val="2816930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B4CED-6041-7E87-B912-7EDE01BD2922}"/>
              </a:ext>
            </a:extLst>
          </p:cNvPr>
          <p:cNvSpPr>
            <a:spLocks noGrp="1"/>
          </p:cNvSpPr>
          <p:nvPr>
            <p:ph type="title"/>
          </p:nvPr>
        </p:nvSpPr>
        <p:spPr>
          <a:xfrm>
            <a:off x="952500" y="757238"/>
            <a:ext cx="10287000" cy="449770"/>
          </a:xfrm>
        </p:spPr>
        <p:txBody>
          <a:bodyPr>
            <a:noAutofit/>
          </a:bodyPr>
          <a:lstStyle/>
          <a:p>
            <a:pPr algn="ctr"/>
            <a:r>
              <a:rPr lang="en-US" sz="2400" dirty="0">
                <a:effectLst/>
                <a:latin typeface="Aptos" panose="020B0004020202020204" pitchFamily="34" charset="0"/>
                <a:ea typeface="Aptos" panose="020B0004020202020204" pitchFamily="34" charset="0"/>
                <a:cs typeface="Times New Roman" panose="02020603050405020304" pitchFamily="18" charset="0"/>
              </a:rPr>
              <a:t>Violin Plot</a:t>
            </a:r>
            <a:endParaRPr lang="en-US" sz="2400" dirty="0"/>
          </a:p>
        </p:txBody>
      </p:sp>
      <p:pic>
        <p:nvPicPr>
          <p:cNvPr id="4" name="Content Placeholder 3" descr="A graph showing different colored lines&#10;&#10;Description automatically generated">
            <a:extLst>
              <a:ext uri="{FF2B5EF4-FFF2-40B4-BE49-F238E27FC236}">
                <a16:creationId xmlns:a16="http://schemas.microsoft.com/office/drawing/2014/main" id="{43B888D1-F20F-A679-3157-78B6C2D3E349}"/>
              </a:ext>
            </a:extLst>
          </p:cNvPr>
          <p:cNvPicPr>
            <a:picLocks noGrp="1" noChangeAspect="1"/>
          </p:cNvPicPr>
          <p:nvPr>
            <p:ph idx="1"/>
          </p:nvPr>
        </p:nvPicPr>
        <p:blipFill>
          <a:blip r:embed="rId2"/>
          <a:srcRect t="6528" r="13"/>
          <a:stretch/>
        </p:blipFill>
        <p:spPr>
          <a:xfrm>
            <a:off x="3030667" y="1744472"/>
            <a:ext cx="6130665" cy="3636963"/>
          </a:xfrm>
          <a:prstGeom prst="rect">
            <a:avLst/>
          </a:prstGeom>
        </p:spPr>
      </p:pic>
    </p:spTree>
    <p:extLst>
      <p:ext uri="{BB962C8B-B14F-4D97-AF65-F5344CB8AC3E}">
        <p14:creationId xmlns:p14="http://schemas.microsoft.com/office/powerpoint/2010/main" val="485575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6BCBC0B-8296-56C5-38CB-8138FF84D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65344"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9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F63A5B-BB54-EE15-F974-0163C2C6FF22}"/>
              </a:ext>
            </a:extLst>
          </p:cNvPr>
          <p:cNvSpPr>
            <a:spLocks noGrp="1"/>
          </p:cNvSpPr>
          <p:nvPr>
            <p:ph type="title"/>
          </p:nvPr>
        </p:nvSpPr>
        <p:spPr>
          <a:xfrm>
            <a:off x="7305543" y="2286000"/>
            <a:ext cx="3676918" cy="2286000"/>
          </a:xfrm>
        </p:spPr>
        <p:txBody>
          <a:bodyPr anchor="ctr">
            <a:normAutofit/>
          </a:bodyPr>
          <a:lstStyle/>
          <a:p>
            <a:pPr algn="ctr"/>
            <a:r>
              <a:rPr lang="en-US" dirty="0">
                <a:solidFill>
                  <a:srgbClr val="000000"/>
                </a:solidFill>
              </a:rPr>
              <a:t>CONCLUSION</a:t>
            </a:r>
          </a:p>
        </p:txBody>
      </p:sp>
      <p:sp>
        <p:nvSpPr>
          <p:cNvPr id="3" name="Content Placeholder 2">
            <a:extLst>
              <a:ext uri="{FF2B5EF4-FFF2-40B4-BE49-F238E27FC236}">
                <a16:creationId xmlns:a16="http://schemas.microsoft.com/office/drawing/2014/main" id="{110A09C8-E6C8-14DF-DE4D-4C71A6C87D53}"/>
              </a:ext>
            </a:extLst>
          </p:cNvPr>
          <p:cNvSpPr>
            <a:spLocks noGrp="1"/>
          </p:cNvSpPr>
          <p:nvPr>
            <p:ph idx="1"/>
          </p:nvPr>
        </p:nvSpPr>
        <p:spPr>
          <a:xfrm>
            <a:off x="1320085" y="762000"/>
            <a:ext cx="4446931" cy="5334000"/>
          </a:xfrm>
        </p:spPr>
        <p:txBody>
          <a:bodyPr anchor="ctr">
            <a:normAutofit/>
          </a:bodyPr>
          <a:lstStyle/>
          <a:p>
            <a:pPr marL="0" indent="0">
              <a:buNone/>
            </a:pPr>
            <a:r>
              <a:rPr lang="en-US" dirty="0"/>
              <a:t>The best performing model for the credit score data is K means, the output segments customers based on income, debt, and balance, allowing businesses to tailor marketing, product offerings, and support to each group. This helps create personalized strategies, such as targeting high-income customers with wealth management or offering debt consolidation to those with financial challenges. Further we can do customer profiling comparing the behavior and features of customers within each cluster, such as average credit score, debt, or monthly balance.</a:t>
            </a:r>
          </a:p>
        </p:txBody>
      </p:sp>
    </p:spTree>
    <p:extLst>
      <p:ext uri="{BB962C8B-B14F-4D97-AF65-F5344CB8AC3E}">
        <p14:creationId xmlns:p14="http://schemas.microsoft.com/office/powerpoint/2010/main" val="419992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C6F8EF8-DB86-BC7F-35DC-B66F068F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CDE52ED-9672-C6F4-5341-0DADA9917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505" y="788505"/>
            <a:ext cx="5280991" cy="5280991"/>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84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23195C7-A60E-7E1C-92DD-6E710FF5B551}"/>
              </a:ext>
            </a:extLst>
          </p:cNvPr>
          <p:cNvSpPr>
            <a:spLocks noGrp="1"/>
          </p:cNvSpPr>
          <p:nvPr>
            <p:ph type="ctrTitle"/>
          </p:nvPr>
        </p:nvSpPr>
        <p:spPr>
          <a:xfrm>
            <a:off x="4038600" y="1905000"/>
            <a:ext cx="4114801" cy="1746430"/>
          </a:xfrm>
        </p:spPr>
        <p:txBody>
          <a:bodyPr>
            <a:normAutofit/>
          </a:bodyPr>
          <a:lstStyle/>
          <a:p>
            <a:pPr algn="ctr"/>
            <a:r>
              <a:rPr lang="en-US">
                <a:solidFill>
                  <a:srgbClr val="000000"/>
                </a:solidFill>
              </a:rPr>
              <a:t>THANK YOU</a:t>
            </a:r>
          </a:p>
        </p:txBody>
      </p:sp>
      <p:cxnSp>
        <p:nvCxnSpPr>
          <p:cNvPr id="16" name="Straight Connector 15">
            <a:extLst>
              <a:ext uri="{FF2B5EF4-FFF2-40B4-BE49-F238E27FC236}">
                <a16:creationId xmlns:a16="http://schemas.microsoft.com/office/drawing/2014/main" id="{A48FFDED-D19A-5971-9E62-D66F69A8F8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82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9D51C6D-A440-71F4-45C3-86809652E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gradFill>
            <a:gsLst>
              <a:gs pos="2000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99FA5DBC-93F5-A63F-41A3-8C0F26EE5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1"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42C318-E2EE-4EA0-F044-2B88B0A122C5}"/>
              </a:ext>
            </a:extLst>
          </p:cNvPr>
          <p:cNvSpPr>
            <a:spLocks noGrp="1"/>
          </p:cNvSpPr>
          <p:nvPr>
            <p:ph type="title"/>
          </p:nvPr>
        </p:nvSpPr>
        <p:spPr>
          <a:xfrm>
            <a:off x="1207828" y="2286000"/>
            <a:ext cx="3643951" cy="2286000"/>
          </a:xfrm>
        </p:spPr>
        <p:txBody>
          <a:bodyPr anchor="ctr">
            <a:normAutofit/>
          </a:bodyPr>
          <a:lstStyle/>
          <a:p>
            <a:pPr algn="ctr"/>
            <a:r>
              <a:rPr lang="en-US" b="1" dirty="0"/>
              <a:t>Potential Outcomes from Analysis</a:t>
            </a:r>
            <a:br>
              <a:rPr lang="en-US" dirty="0"/>
            </a:br>
            <a:endParaRPr lang="en-US" dirty="0"/>
          </a:p>
        </p:txBody>
      </p:sp>
      <p:graphicFrame>
        <p:nvGraphicFramePr>
          <p:cNvPr id="6" name="Rectangle 1">
            <a:extLst>
              <a:ext uri="{FF2B5EF4-FFF2-40B4-BE49-F238E27FC236}">
                <a16:creationId xmlns:a16="http://schemas.microsoft.com/office/drawing/2014/main" id="{E9309952-3EDF-09C2-788B-6D6E7E95CD88}"/>
              </a:ext>
            </a:extLst>
          </p:cNvPr>
          <p:cNvGraphicFramePr>
            <a:graphicFrameLocks noGrp="1"/>
          </p:cNvGraphicFramePr>
          <p:nvPr>
            <p:ph idx="1"/>
            <p:extLst>
              <p:ext uri="{D42A27DB-BD31-4B8C-83A1-F6EECF244321}">
                <p14:modId xmlns:p14="http://schemas.microsoft.com/office/powerpoint/2010/main" val="2505032845"/>
              </p:ext>
            </p:extLst>
          </p:nvPr>
        </p:nvGraphicFramePr>
        <p:xfrm>
          <a:off x="6865620" y="884948"/>
          <a:ext cx="3613404" cy="50881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8325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3E133E-0641-410A-CAF2-96BDA44FF720}"/>
              </a:ext>
            </a:extLst>
          </p:cNvPr>
          <p:cNvSpPr>
            <a:spLocks noGrp="1"/>
          </p:cNvSpPr>
          <p:nvPr>
            <p:ph type="title"/>
          </p:nvPr>
        </p:nvSpPr>
        <p:spPr>
          <a:xfrm>
            <a:off x="1524000" y="762001"/>
            <a:ext cx="9144000" cy="869092"/>
          </a:xfrm>
        </p:spPr>
        <p:txBody>
          <a:bodyPr>
            <a:normAutofit/>
          </a:bodyPr>
          <a:lstStyle/>
          <a:p>
            <a:pPr algn="ctr">
              <a:lnSpc>
                <a:spcPct val="110000"/>
              </a:lnSpc>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Initial Data Quality, Integrity, and Ethics Issues</a:t>
            </a:r>
            <a:br>
              <a:rPr lang="en-US" sz="1600" kern="100" dirty="0">
                <a:effectLst/>
                <a:latin typeface="Aptos" panose="020B0004020202020204" pitchFamily="34" charset="0"/>
                <a:ea typeface="Aptos" panose="020B0004020202020204" pitchFamily="34" charset="0"/>
                <a:cs typeface="Times New Roman" panose="02020603050405020304" pitchFamily="18" charset="0"/>
              </a:rPr>
            </a:br>
            <a:endParaRPr lang="en-US" sz="1600" dirty="0"/>
          </a:p>
        </p:txBody>
      </p:sp>
      <p:sp>
        <p:nvSpPr>
          <p:cNvPr id="11" name="Rectangle 10">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0BB7ADD-A08C-B792-2E1D-9536B4AE2E77}"/>
              </a:ext>
            </a:extLst>
          </p:cNvPr>
          <p:cNvGraphicFramePr>
            <a:graphicFrameLocks noGrp="1"/>
          </p:cNvGraphicFramePr>
          <p:nvPr>
            <p:ph idx="1"/>
            <p:extLst>
              <p:ext uri="{D42A27DB-BD31-4B8C-83A1-F6EECF244321}">
                <p14:modId xmlns:p14="http://schemas.microsoft.com/office/powerpoint/2010/main" val="3422533512"/>
              </p:ext>
            </p:extLst>
          </p:nvPr>
        </p:nvGraphicFramePr>
        <p:xfrm>
          <a:off x="952500" y="1764792"/>
          <a:ext cx="10287000" cy="43312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3997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06F4A1-5610-BB78-7BCC-C0A85BD1F368}"/>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1" name="Rectangle 30">
            <a:extLst>
              <a:ext uri="{FF2B5EF4-FFF2-40B4-BE49-F238E27FC236}">
                <a16:creationId xmlns:a16="http://schemas.microsoft.com/office/drawing/2014/main" id="{FC6F8EF8-DB86-BC7F-35DC-B66F068FC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AE8D53AF-D358-3E3C-CBA8-2D44533BB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0"/>
                </a:schemeClr>
              </a:gs>
              <a:gs pos="8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832C612-3E50-227C-4D69-0B6B068678F5}"/>
              </a:ext>
            </a:extLst>
          </p:cNvPr>
          <p:cNvSpPr>
            <a:spLocks noGrp="1"/>
          </p:cNvSpPr>
          <p:nvPr>
            <p:ph type="title"/>
          </p:nvPr>
        </p:nvSpPr>
        <p:spPr>
          <a:xfrm>
            <a:off x="4288972" y="2052734"/>
            <a:ext cx="3614057" cy="1598695"/>
          </a:xfrm>
        </p:spPr>
        <p:txBody>
          <a:bodyPr vert="horz" lIns="91440" tIns="45720" rIns="91440" bIns="45720" rtlCol="0" anchor="b">
            <a:noAutofit/>
          </a:bodyPr>
          <a:lstStyle/>
          <a:p>
            <a:pPr algn="ctr">
              <a:lnSpc>
                <a:spcPct val="120000"/>
              </a:lnSpc>
            </a:pPr>
            <a:r>
              <a:rPr lang="en-US" sz="2800" b="1" dirty="0">
                <a:effectLst/>
                <a:latin typeface="+mn-lt"/>
                <a:ea typeface="Aptos" panose="020B0004020202020204" pitchFamily="34" charset="0"/>
                <a:cs typeface="Times New Roman" panose="02020603050405020304" pitchFamily="18" charset="0"/>
              </a:rPr>
              <a:t>Data Preparation / Data Wrangling</a:t>
            </a:r>
            <a:endParaRPr lang="en-US" sz="2800" dirty="0">
              <a:solidFill>
                <a:srgbClr val="000000"/>
              </a:solidFill>
              <a:latin typeface="+mn-lt"/>
            </a:endParaRPr>
          </a:p>
        </p:txBody>
      </p:sp>
      <p:cxnSp>
        <p:nvCxnSpPr>
          <p:cNvPr id="35" name="Straight Connector 34">
            <a:extLst>
              <a:ext uri="{FF2B5EF4-FFF2-40B4-BE49-F238E27FC236}">
                <a16:creationId xmlns:a16="http://schemas.microsoft.com/office/drawing/2014/main" id="{A48FFDED-D19A-5971-9E62-D66F69A8F8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1426"/>
            <a:ext cx="971155" cy="0"/>
          </a:xfrm>
          <a:prstGeom prst="line">
            <a:avLst/>
          </a:prstGeom>
          <a:ln w="3175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032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FC9F4-7A5C-2044-2A68-8939E2105982}"/>
              </a:ext>
            </a:extLst>
          </p:cNvPr>
          <p:cNvSpPr>
            <a:spLocks noGrp="1"/>
          </p:cNvSpPr>
          <p:nvPr>
            <p:ph type="title"/>
          </p:nvPr>
        </p:nvSpPr>
        <p:spPr>
          <a:xfrm>
            <a:off x="1524000" y="762001"/>
            <a:ext cx="9144000" cy="522960"/>
          </a:xfrm>
        </p:spPr>
        <p:txBody>
          <a:bodyPr>
            <a:normAutofit fontScale="90000"/>
          </a:bodyPr>
          <a:lstStyle/>
          <a:p>
            <a:pPr algn="ctr"/>
            <a:r>
              <a:rPr lang="en-US" dirty="0"/>
              <a:t>DATA PROFILING</a:t>
            </a:r>
          </a:p>
        </p:txBody>
      </p:sp>
      <p:sp>
        <p:nvSpPr>
          <p:cNvPr id="11" name="Rectangle 10">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A3D7B58-EEAC-6587-FA96-ED986F5AD089}"/>
              </a:ext>
            </a:extLst>
          </p:cNvPr>
          <p:cNvGraphicFramePr>
            <a:graphicFrameLocks noGrp="1"/>
          </p:cNvGraphicFramePr>
          <p:nvPr>
            <p:ph idx="1"/>
            <p:extLst>
              <p:ext uri="{D42A27DB-BD31-4B8C-83A1-F6EECF244321}">
                <p14:modId xmlns:p14="http://schemas.microsoft.com/office/powerpoint/2010/main" val="3568306055"/>
              </p:ext>
            </p:extLst>
          </p:nvPr>
        </p:nvGraphicFramePr>
        <p:xfrm>
          <a:off x="952500" y="1524000"/>
          <a:ext cx="10287000" cy="457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275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BBF2069F-1774-BA2E-222F-3B46A2EE39EE}"/>
              </a:ext>
            </a:extLst>
          </p:cNvPr>
          <p:cNvGraphicFramePr>
            <a:graphicFrameLocks noGrp="1"/>
          </p:cNvGraphicFramePr>
          <p:nvPr>
            <p:ph idx="1"/>
            <p:extLst>
              <p:ext uri="{D42A27DB-BD31-4B8C-83A1-F6EECF244321}">
                <p14:modId xmlns:p14="http://schemas.microsoft.com/office/powerpoint/2010/main" val="3949583674"/>
              </p:ext>
            </p:extLst>
          </p:nvPr>
        </p:nvGraphicFramePr>
        <p:xfrm>
          <a:off x="533400" y="314325"/>
          <a:ext cx="10629904" cy="5862660"/>
        </p:xfrm>
        <a:graphic>
          <a:graphicData uri="http://schemas.openxmlformats.org/drawingml/2006/table">
            <a:tbl>
              <a:tblPr firstRow="1" firstCol="1" bandRow="1">
                <a:tableStyleId>{5C22544A-7EE6-4342-B048-85BDC9FD1C3A}</a:tableStyleId>
              </a:tblPr>
              <a:tblGrid>
                <a:gridCol w="2657476">
                  <a:extLst>
                    <a:ext uri="{9D8B030D-6E8A-4147-A177-3AD203B41FA5}">
                      <a16:colId xmlns:a16="http://schemas.microsoft.com/office/drawing/2014/main" val="3090807806"/>
                    </a:ext>
                  </a:extLst>
                </a:gridCol>
                <a:gridCol w="2657476">
                  <a:extLst>
                    <a:ext uri="{9D8B030D-6E8A-4147-A177-3AD203B41FA5}">
                      <a16:colId xmlns:a16="http://schemas.microsoft.com/office/drawing/2014/main" val="1922140155"/>
                    </a:ext>
                  </a:extLst>
                </a:gridCol>
                <a:gridCol w="2657476">
                  <a:extLst>
                    <a:ext uri="{9D8B030D-6E8A-4147-A177-3AD203B41FA5}">
                      <a16:colId xmlns:a16="http://schemas.microsoft.com/office/drawing/2014/main" val="2862313228"/>
                    </a:ext>
                  </a:extLst>
                </a:gridCol>
                <a:gridCol w="2657476">
                  <a:extLst>
                    <a:ext uri="{9D8B030D-6E8A-4147-A177-3AD203B41FA5}">
                      <a16:colId xmlns:a16="http://schemas.microsoft.com/office/drawing/2014/main" val="224079985"/>
                    </a:ext>
                  </a:extLst>
                </a:gridCol>
              </a:tblGrid>
              <a:tr h="183661">
                <a:tc>
                  <a:txBody>
                    <a:bodyPr/>
                    <a:lstStyle/>
                    <a:p>
                      <a:pPr marL="0" marR="0">
                        <a:lnSpc>
                          <a:spcPct val="115000"/>
                        </a:lnSpc>
                        <a:spcAft>
                          <a:spcPts val="800"/>
                        </a:spcAft>
                      </a:pPr>
                      <a:r>
                        <a:rPr lang="en-US" sz="800" kern="100">
                          <a:effectLst/>
                        </a:rPr>
                        <a:t>Column Name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Data Type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Non-Null Count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Description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120487078"/>
                  </a:ext>
                </a:extLst>
              </a:tr>
              <a:tr h="183661">
                <a:tc>
                  <a:txBody>
                    <a:bodyPr/>
                    <a:lstStyle/>
                    <a:p>
                      <a:pPr marL="0" marR="0">
                        <a:lnSpc>
                          <a:spcPct val="115000"/>
                        </a:lnSpc>
                        <a:spcAft>
                          <a:spcPts val="800"/>
                        </a:spcAft>
                      </a:pPr>
                      <a:r>
                        <a:rPr lang="en-US" sz="800" kern="100">
                          <a:effectLst/>
                        </a:rPr>
                        <a:t>id</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Unique identifier for records.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631455697"/>
                  </a:ext>
                </a:extLst>
              </a:tr>
              <a:tr h="183661">
                <a:tc>
                  <a:txBody>
                    <a:bodyPr/>
                    <a:lstStyle/>
                    <a:p>
                      <a:pPr marL="0" marR="0">
                        <a:lnSpc>
                          <a:spcPct val="115000"/>
                        </a:lnSpc>
                        <a:spcAft>
                          <a:spcPts val="800"/>
                        </a:spcAft>
                      </a:pPr>
                      <a:r>
                        <a:rPr lang="en-US" sz="800" kern="100">
                          <a:effectLst/>
                        </a:rPr>
                        <a:t>customer_id</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Unique customer identifier.</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728475905"/>
                  </a:ext>
                </a:extLst>
              </a:tr>
              <a:tr h="183661">
                <a:tc>
                  <a:txBody>
                    <a:bodyPr/>
                    <a:lstStyle/>
                    <a:p>
                      <a:pPr marL="0" marR="0">
                        <a:lnSpc>
                          <a:spcPct val="115000"/>
                        </a:lnSpc>
                        <a:spcAft>
                          <a:spcPts val="800"/>
                        </a:spcAft>
                      </a:pPr>
                      <a:r>
                        <a:rPr lang="en-US" sz="800" kern="100">
                          <a:effectLst/>
                        </a:rPr>
                        <a:t>month</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Month associated with the record.</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1484581178"/>
                  </a:ext>
                </a:extLst>
              </a:tr>
              <a:tr h="183661">
                <a:tc>
                  <a:txBody>
                    <a:bodyPr/>
                    <a:lstStyle/>
                    <a:p>
                      <a:pPr marL="0" marR="0">
                        <a:lnSpc>
                          <a:spcPct val="115000"/>
                        </a:lnSpc>
                        <a:spcAft>
                          <a:spcPts val="800"/>
                        </a:spcAft>
                      </a:pPr>
                      <a:r>
                        <a:rPr lang="en-US" sz="800" kern="100">
                          <a:effectLst/>
                        </a:rPr>
                        <a:t>name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Customer name.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929042399"/>
                  </a:ext>
                </a:extLst>
              </a:tr>
              <a:tr h="183661">
                <a:tc>
                  <a:txBody>
                    <a:bodyPr/>
                    <a:lstStyle/>
                    <a:p>
                      <a:pPr marL="0" marR="0">
                        <a:lnSpc>
                          <a:spcPct val="115000"/>
                        </a:lnSpc>
                        <a:spcAft>
                          <a:spcPts val="800"/>
                        </a:spcAft>
                      </a:pPr>
                      <a:r>
                        <a:rPr lang="en-US" sz="800" kern="100">
                          <a:effectLst/>
                        </a:rPr>
                        <a:t>age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Customer's age (filled missing values).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627036286"/>
                  </a:ext>
                </a:extLst>
              </a:tr>
              <a:tr h="183661">
                <a:tc>
                  <a:txBody>
                    <a:bodyPr/>
                    <a:lstStyle/>
                    <a:p>
                      <a:pPr marL="0" marR="0">
                        <a:lnSpc>
                          <a:spcPct val="115000"/>
                        </a:lnSpc>
                        <a:spcAft>
                          <a:spcPts val="800"/>
                        </a:spcAft>
                      </a:pPr>
                      <a:r>
                        <a:rPr lang="en-US" sz="800" kern="100">
                          <a:effectLst/>
                        </a:rPr>
                        <a:t>ssn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Social Security Number.</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1883237105"/>
                  </a:ext>
                </a:extLst>
              </a:tr>
              <a:tr h="183661">
                <a:tc>
                  <a:txBody>
                    <a:bodyPr/>
                    <a:lstStyle/>
                    <a:p>
                      <a:pPr marL="0" marR="0">
                        <a:lnSpc>
                          <a:spcPct val="115000"/>
                        </a:lnSpc>
                        <a:spcAft>
                          <a:spcPts val="800"/>
                        </a:spcAft>
                      </a:pPr>
                      <a:r>
                        <a:rPr lang="en-US" sz="800" kern="100">
                          <a:effectLst/>
                        </a:rPr>
                        <a:t>occupation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Customer occupation (filled missing).</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29231815"/>
                  </a:ext>
                </a:extLst>
              </a:tr>
              <a:tr h="360076">
                <a:tc>
                  <a:txBody>
                    <a:bodyPr/>
                    <a:lstStyle/>
                    <a:p>
                      <a:pPr marL="0" marR="0">
                        <a:lnSpc>
                          <a:spcPct val="115000"/>
                        </a:lnSpc>
                        <a:spcAft>
                          <a:spcPts val="800"/>
                        </a:spcAft>
                      </a:pPr>
                      <a:r>
                        <a:rPr lang="en-US" sz="800" kern="100">
                          <a:effectLst/>
                        </a:rPr>
                        <a:t>annual_income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Annual income (mean imputation used).</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4048611804"/>
                  </a:ext>
                </a:extLst>
              </a:tr>
              <a:tr h="183661">
                <a:tc>
                  <a:txBody>
                    <a:bodyPr/>
                    <a:lstStyle/>
                    <a:p>
                      <a:pPr marL="0" marR="0">
                        <a:lnSpc>
                          <a:spcPct val="115000"/>
                        </a:lnSpc>
                        <a:spcAft>
                          <a:spcPts val="800"/>
                        </a:spcAft>
                      </a:pPr>
                      <a:r>
                        <a:rPr lang="en-US" sz="800" kern="100">
                          <a:effectLst/>
                        </a:rPr>
                        <a:t>monthly_inhand_salary</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Monthly salary after deductions.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225986519"/>
                  </a:ext>
                </a:extLst>
              </a:tr>
              <a:tr h="183661">
                <a:tc>
                  <a:txBody>
                    <a:bodyPr/>
                    <a:lstStyle/>
                    <a:p>
                      <a:pPr marL="0" marR="0">
                        <a:lnSpc>
                          <a:spcPct val="115000"/>
                        </a:lnSpc>
                        <a:spcAft>
                          <a:spcPts val="800"/>
                        </a:spcAft>
                      </a:pPr>
                      <a:r>
                        <a:rPr lang="en-US" sz="800" kern="100">
                          <a:effectLst/>
                        </a:rPr>
                        <a:t>total_emi_per_month</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Monthly EMI payments.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474669087"/>
                  </a:ext>
                </a:extLst>
              </a:tr>
              <a:tr h="183661">
                <a:tc>
                  <a:txBody>
                    <a:bodyPr/>
                    <a:lstStyle/>
                    <a:p>
                      <a:pPr marL="0" marR="0">
                        <a:lnSpc>
                          <a:spcPct val="115000"/>
                        </a:lnSpc>
                        <a:spcAft>
                          <a:spcPts val="800"/>
                        </a:spcAft>
                      </a:pPr>
                      <a:r>
                        <a:rPr lang="en-US" sz="800" kern="100">
                          <a:effectLst/>
                        </a:rPr>
                        <a:t>num_bank_accounts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Number of active bank accounts.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1268814458"/>
                  </a:ext>
                </a:extLst>
              </a:tr>
              <a:tr h="183661">
                <a:tc>
                  <a:txBody>
                    <a:bodyPr/>
                    <a:lstStyle/>
                    <a:p>
                      <a:pPr marL="0" marR="0">
                        <a:lnSpc>
                          <a:spcPct val="115000"/>
                        </a:lnSpc>
                        <a:spcAft>
                          <a:spcPts val="800"/>
                        </a:spcAft>
                      </a:pPr>
                      <a:r>
                        <a:rPr lang="en-US" sz="800" kern="100">
                          <a:effectLst/>
                        </a:rPr>
                        <a:t>num_credit_card</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Number of credit cards.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4241535303"/>
                  </a:ext>
                </a:extLst>
              </a:tr>
              <a:tr h="183661">
                <a:tc>
                  <a:txBody>
                    <a:bodyPr/>
                    <a:lstStyle/>
                    <a:p>
                      <a:pPr marL="0" marR="0">
                        <a:lnSpc>
                          <a:spcPct val="115000"/>
                        </a:lnSpc>
                        <a:spcAft>
                          <a:spcPts val="800"/>
                        </a:spcAft>
                      </a:pPr>
                      <a:r>
                        <a:rPr lang="en-US" sz="800" kern="100">
                          <a:effectLst/>
                        </a:rPr>
                        <a:t>interest_rate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Interest rate on loans.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1901815620"/>
                  </a:ext>
                </a:extLst>
              </a:tr>
              <a:tr h="183661">
                <a:tc>
                  <a:txBody>
                    <a:bodyPr/>
                    <a:lstStyle/>
                    <a:p>
                      <a:pPr marL="0" marR="0">
                        <a:lnSpc>
                          <a:spcPct val="115000"/>
                        </a:lnSpc>
                        <a:spcAft>
                          <a:spcPts val="800"/>
                        </a:spcAft>
                      </a:pPr>
                      <a:r>
                        <a:rPr lang="en-US" sz="800" kern="100">
                          <a:effectLst/>
                        </a:rPr>
                        <a:t>num_of_loan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Number of loans.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021194467"/>
                  </a:ext>
                </a:extLst>
              </a:tr>
              <a:tr h="183661">
                <a:tc>
                  <a:txBody>
                    <a:bodyPr/>
                    <a:lstStyle/>
                    <a:p>
                      <a:pPr marL="0" marR="0">
                        <a:lnSpc>
                          <a:spcPct val="115000"/>
                        </a:lnSpc>
                        <a:spcAft>
                          <a:spcPts val="800"/>
                        </a:spcAft>
                      </a:pPr>
                      <a:r>
                        <a:rPr lang="en-US" sz="800" kern="100">
                          <a:effectLst/>
                        </a:rPr>
                        <a:t>type_of_loan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Type of loans availed.</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1073922557"/>
                  </a:ext>
                </a:extLst>
              </a:tr>
              <a:tr h="183661">
                <a:tc>
                  <a:txBody>
                    <a:bodyPr/>
                    <a:lstStyle/>
                    <a:p>
                      <a:pPr marL="0" marR="0">
                        <a:lnSpc>
                          <a:spcPct val="115000"/>
                        </a:lnSpc>
                        <a:spcAft>
                          <a:spcPts val="800"/>
                        </a:spcAft>
                      </a:pPr>
                      <a:r>
                        <a:rPr lang="en-US" sz="800" kern="100">
                          <a:effectLst/>
                        </a:rPr>
                        <a:t>delay_from_due_date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Days of delay in payment.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457134797"/>
                  </a:ext>
                </a:extLst>
              </a:tr>
              <a:tr h="183661">
                <a:tc>
                  <a:txBody>
                    <a:bodyPr/>
                    <a:lstStyle/>
                    <a:p>
                      <a:pPr marL="0" marR="0">
                        <a:lnSpc>
                          <a:spcPct val="115000"/>
                        </a:lnSpc>
                        <a:spcAft>
                          <a:spcPts val="800"/>
                        </a:spcAft>
                      </a:pPr>
                      <a:r>
                        <a:rPr lang="en-US" sz="800" kern="100">
                          <a:effectLst/>
                        </a:rPr>
                        <a:t>num_of_delayed_payment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Number of delayed payments.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758211908"/>
                  </a:ext>
                </a:extLst>
              </a:tr>
              <a:tr h="183661">
                <a:tc>
                  <a:txBody>
                    <a:bodyPr/>
                    <a:lstStyle/>
                    <a:p>
                      <a:pPr marL="0" marR="0">
                        <a:lnSpc>
                          <a:spcPct val="115000"/>
                        </a:lnSpc>
                        <a:spcAft>
                          <a:spcPts val="800"/>
                        </a:spcAft>
                      </a:pPr>
                      <a:r>
                        <a:rPr lang="en-US" sz="800" kern="100">
                          <a:effectLst/>
                        </a:rPr>
                        <a:t>changed_credit_limit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Adjustments to credit limits.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88088370"/>
                  </a:ext>
                </a:extLst>
              </a:tr>
              <a:tr h="183661">
                <a:tc>
                  <a:txBody>
                    <a:bodyPr/>
                    <a:lstStyle/>
                    <a:p>
                      <a:pPr marL="0" marR="0">
                        <a:lnSpc>
                          <a:spcPct val="115000"/>
                        </a:lnSpc>
                        <a:spcAft>
                          <a:spcPts val="800"/>
                        </a:spcAft>
                      </a:pPr>
                      <a:r>
                        <a:rPr lang="en-US" sz="800" kern="100">
                          <a:effectLst/>
                        </a:rPr>
                        <a:t>num_credit_inquiries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Number of credit inquiries.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54453186"/>
                  </a:ext>
                </a:extLst>
              </a:tr>
              <a:tr h="183661">
                <a:tc>
                  <a:txBody>
                    <a:bodyPr/>
                    <a:lstStyle/>
                    <a:p>
                      <a:pPr marL="0" marR="0">
                        <a:lnSpc>
                          <a:spcPct val="115000"/>
                        </a:lnSpc>
                        <a:spcAft>
                          <a:spcPts val="800"/>
                        </a:spcAft>
                      </a:pPr>
                      <a:r>
                        <a:rPr lang="en-US" sz="800" kern="100">
                          <a:effectLst/>
                        </a:rPr>
                        <a:t>credit_mix</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Types of credit accounts.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293840490"/>
                  </a:ext>
                </a:extLst>
              </a:tr>
              <a:tr h="183661">
                <a:tc>
                  <a:txBody>
                    <a:bodyPr/>
                    <a:lstStyle/>
                    <a:p>
                      <a:pPr marL="0" marR="0">
                        <a:lnSpc>
                          <a:spcPct val="115000"/>
                        </a:lnSpc>
                        <a:spcAft>
                          <a:spcPts val="800"/>
                        </a:spcAft>
                      </a:pPr>
                      <a:r>
                        <a:rPr lang="en-US" sz="800" kern="100">
                          <a:effectLst/>
                        </a:rPr>
                        <a:t>outstanding_debt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Amount of outstanding debt.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888474671"/>
                  </a:ext>
                </a:extLst>
              </a:tr>
              <a:tr h="183661">
                <a:tc>
                  <a:txBody>
                    <a:bodyPr/>
                    <a:lstStyle/>
                    <a:p>
                      <a:pPr marL="0" marR="0">
                        <a:lnSpc>
                          <a:spcPct val="115000"/>
                        </a:lnSpc>
                        <a:spcAft>
                          <a:spcPts val="800"/>
                        </a:spcAft>
                      </a:pPr>
                      <a:r>
                        <a:rPr lang="en-US" sz="800" kern="100">
                          <a:effectLst/>
                        </a:rPr>
                        <a:t>credit_utilization_ratio</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Ratio of credit utilization.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844398387"/>
                  </a:ext>
                </a:extLst>
              </a:tr>
              <a:tr h="183661">
                <a:tc>
                  <a:txBody>
                    <a:bodyPr/>
                    <a:lstStyle/>
                    <a:p>
                      <a:pPr marL="0" marR="0">
                        <a:lnSpc>
                          <a:spcPct val="115000"/>
                        </a:lnSpc>
                        <a:spcAft>
                          <a:spcPts val="800"/>
                        </a:spcAft>
                      </a:pPr>
                      <a:r>
                        <a:rPr lang="en-US" sz="800" kern="100">
                          <a:effectLst/>
                        </a:rPr>
                        <a:t>credit_history_age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Age of credit history in years.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520163129"/>
                  </a:ext>
                </a:extLst>
              </a:tr>
              <a:tr h="360076">
                <a:tc>
                  <a:txBody>
                    <a:bodyPr/>
                    <a:lstStyle/>
                    <a:p>
                      <a:pPr marL="0" marR="0">
                        <a:lnSpc>
                          <a:spcPct val="115000"/>
                        </a:lnSpc>
                        <a:spcAft>
                          <a:spcPts val="800"/>
                        </a:spcAft>
                      </a:pPr>
                      <a:r>
                        <a:rPr lang="en-US" sz="800" kern="100">
                          <a:effectLst/>
                        </a:rPr>
                        <a:t>payment_of_min_amount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Payment of minimum amount ('Yes'/'No').</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738860253"/>
                  </a:ext>
                </a:extLst>
              </a:tr>
              <a:tr h="183661">
                <a:tc>
                  <a:txBody>
                    <a:bodyPr/>
                    <a:lstStyle/>
                    <a:p>
                      <a:pPr marL="0" marR="0">
                        <a:lnSpc>
                          <a:spcPct val="115000"/>
                        </a:lnSpc>
                        <a:spcAft>
                          <a:spcPts val="800"/>
                        </a:spcAft>
                      </a:pPr>
                      <a:r>
                        <a:rPr lang="en-US" sz="800" kern="100">
                          <a:effectLst/>
                        </a:rPr>
                        <a:t>amount_invested_monthly</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Monthly investments made.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4020116976"/>
                  </a:ext>
                </a:extLst>
              </a:tr>
              <a:tr h="183661">
                <a:tc>
                  <a:txBody>
                    <a:bodyPr/>
                    <a:lstStyle/>
                    <a:p>
                      <a:pPr marL="0" marR="0">
                        <a:lnSpc>
                          <a:spcPct val="115000"/>
                        </a:lnSpc>
                        <a:spcAft>
                          <a:spcPts val="800"/>
                        </a:spcAft>
                      </a:pPr>
                      <a:r>
                        <a:rPr lang="en-US" sz="800" kern="100">
                          <a:effectLst/>
                        </a:rPr>
                        <a:t>payment_behaviour</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Payment behavior description.</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777410453"/>
                  </a:ext>
                </a:extLst>
              </a:tr>
              <a:tr h="183661">
                <a:tc>
                  <a:txBody>
                    <a:bodyPr/>
                    <a:lstStyle/>
                    <a:p>
                      <a:pPr marL="0" marR="0">
                        <a:lnSpc>
                          <a:spcPct val="115000"/>
                        </a:lnSpc>
                        <a:spcAft>
                          <a:spcPts val="800"/>
                        </a:spcAft>
                      </a:pPr>
                      <a:r>
                        <a:rPr lang="en-US" sz="800" kern="100">
                          <a:effectLst/>
                        </a:rPr>
                        <a:t>monthly_balance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Float64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Monthly balance after all deductions.</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114785676"/>
                  </a:ext>
                </a:extLst>
              </a:tr>
              <a:tr h="183661">
                <a:tc>
                  <a:txBody>
                    <a:bodyPr/>
                    <a:lstStyle/>
                    <a:p>
                      <a:pPr marL="0" marR="0">
                        <a:lnSpc>
                          <a:spcPct val="115000"/>
                        </a:lnSpc>
                        <a:spcAft>
                          <a:spcPts val="800"/>
                        </a:spcAft>
                      </a:pPr>
                      <a:r>
                        <a:rPr lang="en-US" sz="800" kern="100">
                          <a:effectLst/>
                        </a:rPr>
                        <a:t>credit_score</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Int64</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Credit score (integer between 0–2).</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3032932900"/>
                  </a:ext>
                </a:extLst>
              </a:tr>
              <a:tr h="183661">
                <a:tc>
                  <a:txBody>
                    <a:bodyPr/>
                    <a:lstStyle/>
                    <a:p>
                      <a:pPr marL="0" marR="0">
                        <a:lnSpc>
                          <a:spcPct val="115000"/>
                        </a:lnSpc>
                        <a:spcAft>
                          <a:spcPts val="800"/>
                        </a:spcAft>
                      </a:pPr>
                      <a:r>
                        <a:rPr lang="en-US" sz="800" kern="100">
                          <a:effectLst/>
                        </a:rPr>
                        <a:t>credit_score_category</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Object</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a:effectLst/>
                        </a:rPr>
                        <a:t>100,000</a:t>
                      </a:r>
                      <a:endParaRPr lang="en-US" sz="800" kern="10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tc>
                  <a:txBody>
                    <a:bodyPr/>
                    <a:lstStyle/>
                    <a:p>
                      <a:pPr marL="0" marR="0">
                        <a:lnSpc>
                          <a:spcPct val="115000"/>
                        </a:lnSpc>
                        <a:spcAft>
                          <a:spcPts val="800"/>
                        </a:spcAft>
                      </a:pPr>
                      <a:r>
                        <a:rPr lang="en-US" sz="800" kern="100" dirty="0">
                          <a:effectLst/>
                        </a:rPr>
                        <a:t>Credit score grouped into categories.</a:t>
                      </a:r>
                      <a:endParaRPr lang="en-US" sz="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387" marR="6387" marT="6387" marB="6387" anchor="ctr"/>
                </a:tc>
                <a:extLst>
                  <a:ext uri="{0D108BD9-81ED-4DB2-BD59-A6C34878D82A}">
                    <a16:rowId xmlns:a16="http://schemas.microsoft.com/office/drawing/2014/main" val="2554776125"/>
                  </a:ext>
                </a:extLst>
              </a:tr>
            </a:tbl>
          </a:graphicData>
        </a:graphic>
      </p:graphicFrame>
      <p:sp>
        <p:nvSpPr>
          <p:cNvPr id="5" name="Rectangle 1">
            <a:extLst>
              <a:ext uri="{FF2B5EF4-FFF2-40B4-BE49-F238E27FC236}">
                <a16:creationId xmlns:a16="http://schemas.microsoft.com/office/drawing/2014/main" id="{C6365D9B-DE03-C37C-EBFC-99E62ED8CA81}"/>
              </a:ext>
            </a:extLst>
          </p:cNvPr>
          <p:cNvSpPr>
            <a:spLocks noChangeArrowheads="1"/>
          </p:cNvSpPr>
          <p:nvPr/>
        </p:nvSpPr>
        <p:spPr bwMode="auto">
          <a:xfrm>
            <a:off x="-2995466" y="0"/>
            <a:ext cx="1518746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70645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Rectangle 1">
            <a:extLst>
              <a:ext uri="{FF2B5EF4-FFF2-40B4-BE49-F238E27FC236}">
                <a16:creationId xmlns:a16="http://schemas.microsoft.com/office/drawing/2014/main" id="{6E87E933-57FF-A414-7E54-A99101FE60D7}"/>
              </a:ext>
            </a:extLst>
          </p:cNvPr>
          <p:cNvGraphicFramePr>
            <a:graphicFrameLocks noGrp="1"/>
          </p:cNvGraphicFramePr>
          <p:nvPr>
            <p:ph idx="1"/>
            <p:extLst>
              <p:ext uri="{D42A27DB-BD31-4B8C-83A1-F6EECF244321}">
                <p14:modId xmlns:p14="http://schemas.microsoft.com/office/powerpoint/2010/main" val="2015305239"/>
              </p:ext>
            </p:extLst>
          </p:nvPr>
        </p:nvGraphicFramePr>
        <p:xfrm>
          <a:off x="952500" y="772886"/>
          <a:ext cx="10287000" cy="53231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7513370"/>
      </p:ext>
    </p:extLst>
  </p:cSld>
  <p:clrMapOvr>
    <a:masterClrMapping/>
  </p:clrMapOvr>
</p:sld>
</file>

<file path=ppt/theme/theme1.xml><?xml version="1.0" encoding="utf-8"?>
<a:theme xmlns:a="http://schemas.openxmlformats.org/drawingml/2006/main" name="AfterglowVTI">
  <a:themeElements>
    <a:clrScheme name="Custom 7">
      <a:dk1>
        <a:sysClr val="windowText" lastClr="000000"/>
      </a:dk1>
      <a:lt1>
        <a:sysClr val="window" lastClr="FFFFFF"/>
      </a:lt1>
      <a:dk2>
        <a:srgbClr val="0A2E36"/>
      </a:dk2>
      <a:lt2>
        <a:srgbClr val="E7E6E6"/>
      </a:lt2>
      <a:accent1>
        <a:srgbClr val="188659"/>
      </a:accent1>
      <a:accent2>
        <a:srgbClr val="A3A300"/>
      </a:accent2>
      <a:accent3>
        <a:srgbClr val="00ADA8"/>
      </a:accent3>
      <a:accent4>
        <a:srgbClr val="EA0440"/>
      </a:accent4>
      <a:accent5>
        <a:srgbClr val="92278F"/>
      </a:accent5>
      <a:accent6>
        <a:srgbClr val="E15BC1"/>
      </a:accent6>
      <a:hlink>
        <a:srgbClr val="188659"/>
      </a:hlink>
      <a:folHlink>
        <a:srgbClr val="EA0440"/>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531</TotalTime>
  <Words>1254</Words>
  <Application>Microsoft Office PowerPoint</Application>
  <PresentationFormat>Widescreen</PresentationFormat>
  <Paragraphs>201</Paragraphs>
  <Slides>32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Aptos</vt:lpstr>
      <vt:lpstr>Arial</vt:lpstr>
      <vt:lpstr>Calibri</vt:lpstr>
      <vt:lpstr>Courier New</vt:lpstr>
      <vt:lpstr>Symbol</vt:lpstr>
      <vt:lpstr>Trade Gothic Next Cond</vt:lpstr>
      <vt:lpstr>Trade Gothic Next Light</vt:lpstr>
      <vt:lpstr>AfterglowVTI</vt:lpstr>
      <vt:lpstr>CREDIT SCORE PREDICTION</vt:lpstr>
      <vt:lpstr>Data Set Description</vt:lpstr>
      <vt:lpstr>PowerPoint Presentation</vt:lpstr>
      <vt:lpstr>Potential Outcomes from Analysis </vt:lpstr>
      <vt:lpstr>Initial Data Quality, Integrity, and Ethics Issues </vt:lpstr>
      <vt:lpstr>Data Preparation / Data Wrangling</vt:lpstr>
      <vt:lpstr>DATA PROFILING</vt:lpstr>
      <vt:lpstr>PowerPoint Presentation</vt:lpstr>
      <vt:lpstr>PowerPoint Presentation</vt:lpstr>
      <vt:lpstr>BEFORE REMOVING THE OUTLIERS</vt:lpstr>
      <vt:lpstr>AFTER REMOVING THE OUTLIERS</vt:lpstr>
      <vt:lpstr>Data  MINING</vt:lpstr>
      <vt:lpstr>CLUSTER ANALYSIS: K MEANS</vt:lpstr>
      <vt:lpstr>Cluster centers [[-0.61646275 -0.42866006 -0.45725427] [ 1.68869856 -0.60067677  1.88676678] [-0.50570696  1.55044209 -0.64676044]  [ 0.64791762 -0.40825485  0.30906192]] </vt:lpstr>
      <vt:lpstr>Dimensionality Reduction</vt:lpstr>
      <vt:lpstr>CLASSIFICATION: LOGISTIC REGRESSION</vt:lpstr>
      <vt:lpstr>REGRESSION: LINEAR REGRESSION</vt:lpstr>
      <vt:lpstr>Correlation Matrix </vt:lpstr>
      <vt:lpstr>TEXT MINING</vt:lpstr>
      <vt:lpstr>Data  VISUALIZATION</vt:lpstr>
      <vt:lpstr>Column Chart</vt:lpstr>
      <vt:lpstr>Bar Chart</vt:lpstr>
      <vt:lpstr>Pie Chart</vt:lpstr>
      <vt:lpstr>Box Plot</vt:lpstr>
      <vt:lpstr>Line Plot</vt:lpstr>
      <vt:lpstr>Multi-Line Plot</vt:lpstr>
      <vt:lpstr>Scatter Plot</vt:lpstr>
      <vt:lpstr>HISTOGRAM</vt:lpstr>
      <vt:lpstr>Strip Plot</vt:lpstr>
      <vt:lpstr>Violin Plot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Nerav Rangari</dc:creator>
  <cp:lastModifiedBy>Nerav Rangari</cp:lastModifiedBy>
  <cp:revision>1</cp:revision>
  <dcterms:created xsi:type="dcterms:W3CDTF">2024-12-08T00:15:33Z</dcterms:created>
  <dcterms:modified xsi:type="dcterms:W3CDTF">2024-12-09T04:56:27Z</dcterms:modified>
</cp:coreProperties>
</file>